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23"/>
  </p:notesMasterIdLst>
  <p:sldIdLst>
    <p:sldId id="256" r:id="rId3"/>
    <p:sldId id="284" r:id="rId4"/>
    <p:sldId id="310" r:id="rId5"/>
    <p:sldId id="311" r:id="rId6"/>
    <p:sldId id="312" r:id="rId7"/>
    <p:sldId id="319" r:id="rId8"/>
    <p:sldId id="314" r:id="rId9"/>
    <p:sldId id="313" r:id="rId10"/>
    <p:sldId id="308" r:id="rId11"/>
    <p:sldId id="309" r:id="rId12"/>
    <p:sldId id="316" r:id="rId13"/>
    <p:sldId id="317" r:id="rId14"/>
    <p:sldId id="318" r:id="rId15"/>
    <p:sldId id="320" r:id="rId16"/>
    <p:sldId id="321" r:id="rId17"/>
    <p:sldId id="322" r:id="rId18"/>
    <p:sldId id="323" r:id="rId19"/>
    <p:sldId id="324" r:id="rId20"/>
    <p:sldId id="315" r:id="rId21"/>
    <p:sldId id="325" r:id="rId22"/>
  </p:sldIdLst>
  <p:sldSz cx="9144000" cy="6858000" type="screen4x3"/>
  <p:notesSz cx="7099300" cy="10234613"/>
  <p:defaultTextStyle>
    <a:defPPr>
      <a:defRPr lang="en-GB"/>
    </a:defPPr>
    <a:lvl1pPr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+mn-ea"/>
        <a:cs typeface="Arial Unicode MS" charset="0"/>
      </a:defRPr>
    </a:lvl1pPr>
    <a:lvl2pPr marL="742950" indent="-28575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+mn-ea"/>
        <a:cs typeface="Arial Unicode MS" charset="0"/>
      </a:defRPr>
    </a:lvl2pPr>
    <a:lvl3pPr marL="11430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+mn-ea"/>
        <a:cs typeface="Arial Unicode MS" charset="0"/>
      </a:defRPr>
    </a:lvl3pPr>
    <a:lvl4pPr marL="16002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+mn-ea"/>
        <a:cs typeface="Arial Unicode MS" charset="0"/>
      </a:defRPr>
    </a:lvl4pPr>
    <a:lvl5pPr marL="20574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+mn-ea"/>
        <a:cs typeface="Arial Unicode MS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 Unicode MS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 Unicode MS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 Unicode MS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 Unicode MS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673" userDrawn="1">
          <p15:clr>
            <a:srgbClr val="A4A3A4"/>
          </p15:clr>
        </p15:guide>
        <p15:guide id="2" pos="1942" userDrawn="1">
          <p15:clr>
            <a:srgbClr val="A4A3A4"/>
          </p15:clr>
        </p15:guide>
        <p15:guide id="3" orient="horz" pos="2756">
          <p15:clr>
            <a:srgbClr val="A4A3A4"/>
          </p15:clr>
        </p15:guide>
        <p15:guide id="4" pos="202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7"/>
    <p:restoredTop sz="94278" autoAdjust="0"/>
  </p:normalViewPr>
  <p:slideViewPr>
    <p:cSldViewPr>
      <p:cViewPr varScale="1">
        <p:scale>
          <a:sx n="104" d="100"/>
          <a:sy n="104" d="100"/>
        </p:scale>
        <p:origin x="1824" y="108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5" d="100"/>
          <a:sy n="85" d="100"/>
        </p:scale>
        <p:origin x="-3660" y="-90"/>
      </p:cViewPr>
      <p:guideLst>
        <p:guide orient="horz" pos="2673"/>
        <p:guide pos="1942"/>
        <p:guide orient="horz" pos="2756"/>
        <p:guide pos="202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990600" y="777875"/>
            <a:ext cx="5114925" cy="383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4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09632" y="4861253"/>
            <a:ext cx="5678546" cy="4604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de-DE" alt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1" y="1"/>
            <a:ext cx="3080040" cy="510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tabLst>
                <a:tab pos="687433" algn="l"/>
                <a:tab pos="1374865" algn="l"/>
                <a:tab pos="2062299" algn="l"/>
                <a:tab pos="2749732" algn="l"/>
              </a:tabLst>
              <a:defRPr sz="13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endParaRPr lang="de-DE" altLang="de-DE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017769" y="1"/>
            <a:ext cx="3080040" cy="510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tabLst>
                <a:tab pos="687433" algn="l"/>
                <a:tab pos="1374865" algn="l"/>
                <a:tab pos="2062299" algn="l"/>
                <a:tab pos="2749732" algn="l"/>
              </a:tabLst>
              <a:defRPr sz="13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endParaRPr lang="de-DE" altLang="de-DE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1" y="9722503"/>
            <a:ext cx="3080040" cy="510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tabLst>
                <a:tab pos="687433" algn="l"/>
                <a:tab pos="1374865" algn="l"/>
                <a:tab pos="2062299" algn="l"/>
                <a:tab pos="2749732" algn="l"/>
              </a:tabLst>
              <a:defRPr sz="13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endParaRPr lang="de-DE" altLang="de-DE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017769" y="9722503"/>
            <a:ext cx="3080040" cy="510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tabLst>
                <a:tab pos="687433" algn="l"/>
                <a:tab pos="1374865" algn="l"/>
                <a:tab pos="2062299" algn="l"/>
                <a:tab pos="2749732" algn="l"/>
              </a:tabLst>
              <a:defRPr sz="13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fld id="{2A391B6C-6116-4673-9488-18355AF41C4D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4767290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57788CB-EE7E-41E5-9FEC-D183419F5CF1}" type="slidenum">
              <a:rPr lang="de-DE" altLang="de-DE"/>
              <a:pPr/>
              <a:t>1</a:t>
            </a:fld>
            <a:endParaRPr lang="de-DE" altLang="de-DE"/>
          </a:p>
        </p:txBody>
      </p:sp>
      <p:sp>
        <p:nvSpPr>
          <p:cNvPr id="307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90600" y="777875"/>
            <a:ext cx="5116513" cy="38369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07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09633" y="4861252"/>
            <a:ext cx="5680036" cy="4605955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3533232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09B9565-FC1C-4AC6-B6F1-24693117D17E}" type="slidenum">
              <a:rPr lang="de-DE" altLang="de-DE"/>
              <a:pPr/>
              <a:t>10</a:t>
            </a:fld>
            <a:endParaRPr lang="de-DE" altLang="de-DE"/>
          </a:p>
        </p:txBody>
      </p:sp>
      <p:sp>
        <p:nvSpPr>
          <p:cNvPr id="317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90600" y="777875"/>
            <a:ext cx="5116513" cy="38369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17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09633" y="4861252"/>
            <a:ext cx="5680036" cy="4605955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1953815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09B9565-FC1C-4AC6-B6F1-24693117D17E}" type="slidenum">
              <a:rPr lang="de-DE" altLang="de-DE"/>
              <a:pPr/>
              <a:t>11</a:t>
            </a:fld>
            <a:endParaRPr lang="de-DE" altLang="de-DE"/>
          </a:p>
        </p:txBody>
      </p:sp>
      <p:sp>
        <p:nvSpPr>
          <p:cNvPr id="317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90600" y="777875"/>
            <a:ext cx="5116513" cy="38369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17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09633" y="4861252"/>
            <a:ext cx="5680036" cy="4605955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7102687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09B9565-FC1C-4AC6-B6F1-24693117D17E}" type="slidenum">
              <a:rPr lang="de-DE" altLang="de-DE"/>
              <a:pPr/>
              <a:t>14</a:t>
            </a:fld>
            <a:endParaRPr lang="de-DE" altLang="de-DE"/>
          </a:p>
        </p:txBody>
      </p:sp>
      <p:sp>
        <p:nvSpPr>
          <p:cNvPr id="317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90600" y="777875"/>
            <a:ext cx="5116513" cy="38369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17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09633" y="4861252"/>
            <a:ext cx="5680036" cy="4605955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1312890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09B9565-FC1C-4AC6-B6F1-24693117D17E}" type="slidenum">
              <a:rPr lang="de-DE" altLang="de-DE"/>
              <a:pPr/>
              <a:t>15</a:t>
            </a:fld>
            <a:endParaRPr lang="de-DE" altLang="de-DE"/>
          </a:p>
        </p:txBody>
      </p:sp>
      <p:sp>
        <p:nvSpPr>
          <p:cNvPr id="317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90600" y="777875"/>
            <a:ext cx="5116513" cy="38369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17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09633" y="4861252"/>
            <a:ext cx="5680036" cy="4605955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574143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09B9565-FC1C-4AC6-B6F1-24693117D17E}" type="slidenum">
              <a:rPr lang="de-DE" altLang="de-DE"/>
              <a:pPr/>
              <a:t>16</a:t>
            </a:fld>
            <a:endParaRPr lang="de-DE" altLang="de-DE"/>
          </a:p>
        </p:txBody>
      </p:sp>
      <p:sp>
        <p:nvSpPr>
          <p:cNvPr id="317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90600" y="777875"/>
            <a:ext cx="5116513" cy="38369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17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09633" y="4861252"/>
            <a:ext cx="5680036" cy="4605955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5274669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09B9565-FC1C-4AC6-B6F1-24693117D17E}" type="slidenum">
              <a:rPr lang="de-DE" altLang="de-DE"/>
              <a:pPr/>
              <a:t>17</a:t>
            </a:fld>
            <a:endParaRPr lang="de-DE" altLang="de-DE"/>
          </a:p>
        </p:txBody>
      </p:sp>
      <p:sp>
        <p:nvSpPr>
          <p:cNvPr id="317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90600" y="777875"/>
            <a:ext cx="5116513" cy="38369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17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09633" y="4861252"/>
            <a:ext cx="5680036" cy="4605955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2345343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09B9565-FC1C-4AC6-B6F1-24693117D17E}" type="slidenum">
              <a:rPr lang="de-DE" altLang="de-DE"/>
              <a:pPr/>
              <a:t>18</a:t>
            </a:fld>
            <a:endParaRPr lang="de-DE" altLang="de-DE"/>
          </a:p>
        </p:txBody>
      </p:sp>
      <p:sp>
        <p:nvSpPr>
          <p:cNvPr id="317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90600" y="777875"/>
            <a:ext cx="5116513" cy="38369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17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09633" y="4861252"/>
            <a:ext cx="5680036" cy="4605955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907107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09B9565-FC1C-4AC6-B6F1-24693117D17E}" type="slidenum">
              <a:rPr lang="de-DE" altLang="de-DE"/>
              <a:pPr/>
              <a:t>19</a:t>
            </a:fld>
            <a:endParaRPr lang="de-DE" altLang="de-DE"/>
          </a:p>
        </p:txBody>
      </p:sp>
      <p:sp>
        <p:nvSpPr>
          <p:cNvPr id="317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90600" y="777875"/>
            <a:ext cx="5116513" cy="38369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17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09633" y="4861252"/>
            <a:ext cx="5680036" cy="4605955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0318095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09B9565-FC1C-4AC6-B6F1-24693117D17E}" type="slidenum">
              <a:rPr lang="de-DE" altLang="de-DE"/>
              <a:pPr/>
              <a:t>2</a:t>
            </a:fld>
            <a:endParaRPr lang="de-DE" altLang="de-DE"/>
          </a:p>
        </p:txBody>
      </p:sp>
      <p:sp>
        <p:nvSpPr>
          <p:cNvPr id="317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90600" y="777875"/>
            <a:ext cx="5116513" cy="38369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17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09633" y="4861252"/>
            <a:ext cx="5680036" cy="4605955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1142291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09B9565-FC1C-4AC6-B6F1-24693117D17E}" type="slidenum">
              <a:rPr lang="de-DE" altLang="de-DE"/>
              <a:pPr/>
              <a:t>3</a:t>
            </a:fld>
            <a:endParaRPr lang="de-DE" altLang="de-DE"/>
          </a:p>
        </p:txBody>
      </p:sp>
      <p:sp>
        <p:nvSpPr>
          <p:cNvPr id="317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90600" y="777875"/>
            <a:ext cx="5116513" cy="38369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17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09633" y="4861252"/>
            <a:ext cx="5680036" cy="4605955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5870454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09B9565-FC1C-4AC6-B6F1-24693117D17E}" type="slidenum">
              <a:rPr lang="de-DE" altLang="de-DE"/>
              <a:pPr/>
              <a:t>4</a:t>
            </a:fld>
            <a:endParaRPr lang="de-DE" altLang="de-DE"/>
          </a:p>
        </p:txBody>
      </p:sp>
      <p:sp>
        <p:nvSpPr>
          <p:cNvPr id="317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90600" y="777875"/>
            <a:ext cx="5116513" cy="38369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17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09633" y="4861252"/>
            <a:ext cx="5680036" cy="4605955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7190411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09B9565-FC1C-4AC6-B6F1-24693117D17E}" type="slidenum">
              <a:rPr lang="de-DE" altLang="de-DE"/>
              <a:pPr/>
              <a:t>5</a:t>
            </a:fld>
            <a:endParaRPr lang="de-DE" altLang="de-DE"/>
          </a:p>
        </p:txBody>
      </p:sp>
      <p:sp>
        <p:nvSpPr>
          <p:cNvPr id="317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90600" y="777875"/>
            <a:ext cx="5116513" cy="38369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17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09633" y="4861252"/>
            <a:ext cx="5680036" cy="4605955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9295978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09B9565-FC1C-4AC6-B6F1-24693117D17E}" type="slidenum">
              <a:rPr lang="de-DE" altLang="de-DE"/>
              <a:pPr/>
              <a:t>6</a:t>
            </a:fld>
            <a:endParaRPr lang="de-DE" altLang="de-DE"/>
          </a:p>
        </p:txBody>
      </p:sp>
      <p:sp>
        <p:nvSpPr>
          <p:cNvPr id="317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90600" y="777875"/>
            <a:ext cx="5116513" cy="38369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17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09633" y="4861252"/>
            <a:ext cx="5680036" cy="4605955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9908959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09B9565-FC1C-4AC6-B6F1-24693117D17E}" type="slidenum">
              <a:rPr lang="de-DE" altLang="de-DE"/>
              <a:pPr/>
              <a:t>7</a:t>
            </a:fld>
            <a:endParaRPr lang="de-DE" altLang="de-DE"/>
          </a:p>
        </p:txBody>
      </p:sp>
      <p:sp>
        <p:nvSpPr>
          <p:cNvPr id="317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90600" y="777875"/>
            <a:ext cx="5116513" cy="38369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17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09633" y="4861252"/>
            <a:ext cx="5680036" cy="4605955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5544677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09B9565-FC1C-4AC6-B6F1-24693117D17E}" type="slidenum">
              <a:rPr lang="de-DE" altLang="de-DE"/>
              <a:pPr/>
              <a:t>8</a:t>
            </a:fld>
            <a:endParaRPr lang="de-DE" altLang="de-DE"/>
          </a:p>
        </p:txBody>
      </p:sp>
      <p:sp>
        <p:nvSpPr>
          <p:cNvPr id="317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90600" y="777875"/>
            <a:ext cx="5116513" cy="38369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17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09633" y="4861252"/>
            <a:ext cx="5680036" cy="4605955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28860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57788CB-EE7E-41E5-9FEC-D183419F5CF1}" type="slidenum">
              <a:rPr lang="de-DE" altLang="de-DE"/>
              <a:pPr/>
              <a:t>9</a:t>
            </a:fld>
            <a:endParaRPr lang="de-DE" altLang="de-DE"/>
          </a:p>
        </p:txBody>
      </p:sp>
      <p:sp>
        <p:nvSpPr>
          <p:cNvPr id="307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90600" y="777875"/>
            <a:ext cx="5116513" cy="38369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07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09633" y="4861252"/>
            <a:ext cx="5680036" cy="4605955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3533232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23.01.14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2DF16B42-D83A-4FE6-B4AA-436230E65870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056725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23.01.14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AB06A776-DE1B-4630-BD62-389B8F508927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726954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1604963"/>
            <a:ext cx="2055813" cy="452437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604963"/>
            <a:ext cx="6019800" cy="4524375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23.01.14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14EFB63E-41EC-4254-942A-685891F30B5F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0487182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2130425"/>
            <a:ext cx="7770813" cy="1468438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idx="10"/>
          </p:nvPr>
        </p:nvSpPr>
        <p:spPr>
          <a:xfrm>
            <a:off x="457200" y="6356350"/>
            <a:ext cx="2132013" cy="363538"/>
          </a:xfrm>
        </p:spPr>
        <p:txBody>
          <a:bodyPr/>
          <a:lstStyle>
            <a:lvl1pPr>
              <a:defRPr/>
            </a:lvl1pPr>
          </a:lstStyle>
          <a:p>
            <a:r>
              <a:rPr lang="de-DE" altLang="de-DE"/>
              <a:t>23.01.14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1"/>
          </p:nvPr>
        </p:nvSpPr>
        <p:spPr>
          <a:xfrm>
            <a:off x="6553200" y="6356350"/>
            <a:ext cx="2132013" cy="363538"/>
          </a:xfrm>
        </p:spPr>
        <p:txBody>
          <a:bodyPr/>
          <a:lstStyle>
            <a:lvl1pPr>
              <a:defRPr/>
            </a:lvl1pPr>
          </a:lstStyle>
          <a:p>
            <a:fld id="{6FFB1D14-2961-431F-B026-2E9B715A1A2E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5470954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23.01.14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AF6D22FC-F6E7-4F63-A117-366218102171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7015655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27584" y="1340768"/>
            <a:ext cx="8228012" cy="1141413"/>
          </a:xfrm>
        </p:spPr>
        <p:txBody>
          <a:bodyPr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561648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23.01.14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D6CA5F00-EF0E-4A8A-AF35-ABA3F13DD945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2649712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23.01.14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F18B8F0B-F7A3-4919-8B4C-69AF1661B023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3812568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23.01.14</a:t>
            </a:r>
          </a:p>
        </p:txBody>
      </p:sp>
      <p:sp>
        <p:nvSpPr>
          <p:cNvPr id="8" name="Foliennummernplatzhalter 7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505FB904-92C9-44E8-8CA0-04FE99D806D2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0951884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23.01.14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B381AAF4-88B5-4C8E-AEA4-463DEF7B8F32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1715655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23.01.14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28AE70D0-A350-4ECA-A06B-F5D2FEE6721D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2219278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23.01.14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BFDBE092-986B-4E80-BA7B-1D57DC1664F9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3681567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23.01.14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A36776E0-6D9A-4A97-AEAB-49D3F20F7771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0136329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23.01.14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B8789E23-47FB-424E-832B-E1B50CF6F92E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9523094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23.01.14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492DA117-1AB5-4CC1-8F2C-8609706A5753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2806027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37338" y="260350"/>
            <a:ext cx="2058987" cy="58642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60350"/>
            <a:ext cx="6027738" cy="5864225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23.01.14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880B8281-E88A-41CD-95D8-2FF0CC1F59F6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6523676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23.01.14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90CC8BF6-A781-4E52-9CD4-4E08CAAD96F4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5861697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6613" y="1604963"/>
            <a:ext cx="4038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23.01.14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D045E039-44E3-4C72-8422-A10F777F69CF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16313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23.01.14</a:t>
            </a:r>
          </a:p>
        </p:txBody>
      </p:sp>
      <p:sp>
        <p:nvSpPr>
          <p:cNvPr id="8" name="Foliennummernplatzhalter 7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449CFBCF-D795-4D47-9D6E-67CD1D50EE9D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248042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23.01.14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4B32E9E1-7CDB-4715-B73E-B4502DFF159A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142319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23.01.14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21A662B8-9297-433B-9FB9-81B3059459A9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531734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23.01.14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A6A15583-EDC0-4325-838B-4259AEC7A6FF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773229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23.01.14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CB38F6C4-6E9B-4B78-9F24-1358B8C0A5E4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32746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15888"/>
            <a:ext cx="1352550" cy="50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26" name="Line 2"/>
          <p:cNvSpPr>
            <a:spLocks noChangeShapeType="1"/>
          </p:cNvSpPr>
          <p:nvPr/>
        </p:nvSpPr>
        <p:spPr bwMode="auto">
          <a:xfrm>
            <a:off x="4535488" y="6597650"/>
            <a:ext cx="4608512" cy="1588"/>
          </a:xfrm>
          <a:prstGeom prst="line">
            <a:avLst/>
          </a:prstGeom>
          <a:noFill/>
          <a:ln w="44280" cap="flat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130425"/>
            <a:ext cx="7770813" cy="1468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de-DE"/>
              <a:t>Klicken Sie, um das Format des Titeltextes zu bearbeitenTitelmasterformat durch Klicken bearbeiten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>
            <a:lvl1pPr hangingPunct="1">
              <a:lnSpc>
                <a:spcPct val="100000"/>
              </a:lnSpc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+mn-lt"/>
              </a:defRPr>
            </a:lvl1pPr>
          </a:lstStyle>
          <a:p>
            <a:r>
              <a:rPr lang="de-DE" altLang="de-DE"/>
              <a:t>23.01.14</a:t>
            </a: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>
            <a:lvl1pPr hangingPunct="1">
              <a:lnSpc>
                <a:spcPct val="100000"/>
              </a:lnSpc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+mn-lt"/>
              </a:defRPr>
            </a:lvl1pPr>
          </a:lstStyle>
          <a:p>
            <a:fld id="{6792A48D-356E-4D80-9CD4-B1022E74896F}" type="slidenum">
              <a:rPr lang="de-DE" altLang="de-DE"/>
              <a:pPr/>
              <a:t>‹Nr.›</a:t>
            </a:fld>
            <a:endParaRPr lang="de-DE" altLang="de-DE"/>
          </a:p>
        </p:txBody>
      </p:sp>
      <p:sp>
        <p:nvSpPr>
          <p:cNvPr id="1031" name="Line 7"/>
          <p:cNvSpPr>
            <a:spLocks noChangeShapeType="1"/>
          </p:cNvSpPr>
          <p:nvPr/>
        </p:nvSpPr>
        <p:spPr bwMode="auto">
          <a:xfrm>
            <a:off x="4535488" y="6597650"/>
            <a:ext cx="4608512" cy="1588"/>
          </a:xfrm>
          <a:prstGeom prst="line">
            <a:avLst/>
          </a:prstGeom>
          <a:noFill/>
          <a:ln w="44280" cap="flat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228013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224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de-DE"/>
              <a:t>Klicken Sie, um die Formate des Gliederungstextes zu bearbeiten</a:t>
            </a:r>
          </a:p>
          <a:p>
            <a:pPr lvl="1"/>
            <a:r>
              <a:rPr lang="en-GB" altLang="de-DE"/>
              <a:t>Zweite Gliederungsebene</a:t>
            </a:r>
          </a:p>
          <a:p>
            <a:pPr lvl="2"/>
            <a:r>
              <a:rPr lang="en-GB" altLang="de-DE"/>
              <a:t>Dritte Gliederungsebene</a:t>
            </a:r>
          </a:p>
          <a:p>
            <a:pPr lvl="3"/>
            <a:r>
              <a:rPr lang="en-GB" altLang="de-DE"/>
              <a:t>Vierte Gliederungsebene</a:t>
            </a:r>
          </a:p>
          <a:p>
            <a:pPr lvl="4"/>
            <a:r>
              <a:rPr lang="en-GB" altLang="de-DE"/>
              <a:t>Fünfte Gliederungsebene</a:t>
            </a:r>
          </a:p>
          <a:p>
            <a:pPr lvl="4"/>
            <a:r>
              <a:rPr lang="en-GB" altLang="de-DE"/>
              <a:t>Sechste Gliederungsebene</a:t>
            </a:r>
          </a:p>
          <a:p>
            <a:pPr lvl="4"/>
            <a:r>
              <a:rPr lang="en-GB" altLang="de-DE"/>
              <a:t>Siebente Gliederungsebene</a:t>
            </a:r>
          </a:p>
          <a:p>
            <a:pPr lvl="4"/>
            <a:r>
              <a:rPr lang="en-GB" altLang="de-DE"/>
              <a:t>Achte Gliederungsebene</a:t>
            </a:r>
          </a:p>
          <a:p>
            <a:pPr lvl="4"/>
            <a:r>
              <a:rPr lang="en-GB" altLang="de-DE"/>
              <a:t>Neunte Gliederungsebene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72" r:id="rId12"/>
  </p:sldLayoutIdLst>
  <p:hf sldNum="0" hdr="0" ftr="0"/>
  <p:txStyles>
    <p:titleStyle>
      <a:lvl1pPr algn="l" defTabSz="449263" rtl="0" fontAlgn="base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l" defTabSz="449263" rtl="0" fontAlgn="base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charset="0"/>
          <a:cs typeface="Arial Unicode MS" charset="0"/>
        </a:defRPr>
      </a:lvl2pPr>
      <a:lvl3pPr marL="1143000" indent="-228600" algn="l" defTabSz="449263" rtl="0" fontAlgn="base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charset="0"/>
          <a:cs typeface="Arial Unicode MS" charset="0"/>
        </a:defRPr>
      </a:lvl3pPr>
      <a:lvl4pPr marL="1600200" indent="-228600" algn="l" defTabSz="449263" rtl="0" fontAlgn="base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charset="0"/>
          <a:cs typeface="Arial Unicode MS" charset="0"/>
        </a:defRPr>
      </a:lvl4pPr>
      <a:lvl5pPr marL="2057400" indent="-228600" algn="l" defTabSz="449263" rtl="0" fontAlgn="base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charset="0"/>
          <a:cs typeface="Arial Unicode MS" charset="0"/>
        </a:defRPr>
      </a:lvl5pPr>
      <a:lvl6pPr marL="2514600" indent="-228600" algn="l" defTabSz="449263" rtl="0" fontAlgn="base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charset="0"/>
          <a:cs typeface="Arial Unicode MS" charset="0"/>
        </a:defRPr>
      </a:lvl6pPr>
      <a:lvl7pPr marL="2971800" indent="-228600" algn="l" defTabSz="449263" rtl="0" fontAlgn="base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charset="0"/>
          <a:cs typeface="Arial Unicode MS" charset="0"/>
        </a:defRPr>
      </a:lvl7pPr>
      <a:lvl8pPr marL="3429000" indent="-228600" algn="l" defTabSz="449263" rtl="0" fontAlgn="base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charset="0"/>
          <a:cs typeface="Arial Unicode MS" charset="0"/>
        </a:defRPr>
      </a:lvl8pPr>
      <a:lvl9pPr marL="3886200" indent="-228600" algn="l" defTabSz="449263" rtl="0" fontAlgn="base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charset="0"/>
          <a:cs typeface="Arial Unicode MS" charset="0"/>
        </a:defRPr>
      </a:lvl9pPr>
    </p:titleStyle>
    <p:bodyStyle>
      <a:lvl1pPr marL="342900" indent="-342900" algn="l" defTabSz="449263" rtl="0" fontAlgn="base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fontAlgn="base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cs typeface="+mn-cs"/>
        </a:defRPr>
      </a:lvl2pPr>
      <a:lvl3pPr marL="1143000" indent="-228600" algn="l" defTabSz="449263" rtl="0" fontAlgn="base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3pPr>
      <a:lvl4pPr marL="1600200" indent="-228600" algn="l" defTabSz="449263" rtl="0" fontAlgn="base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defTabSz="449263" rtl="0" fontAlgn="base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49263" rtl="0" fontAlgn="base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49263" rtl="0" fontAlgn="base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49263" rtl="0" fontAlgn="base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49263" rtl="0" fontAlgn="base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15888"/>
            <a:ext cx="1352550" cy="50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50" name="Line 2"/>
          <p:cNvSpPr>
            <a:spLocks noChangeShapeType="1"/>
          </p:cNvSpPr>
          <p:nvPr/>
        </p:nvSpPr>
        <p:spPr bwMode="auto">
          <a:xfrm>
            <a:off x="4535488" y="6597650"/>
            <a:ext cx="4608512" cy="1588"/>
          </a:xfrm>
          <a:prstGeom prst="line">
            <a:avLst/>
          </a:prstGeom>
          <a:noFill/>
          <a:ln w="44280" cap="flat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260350"/>
            <a:ext cx="8228012" cy="1141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de-DE"/>
              <a:t>Klicken Sie, um das Format des Titeltextes zu bearbeitenTitelmasterformat durch Klicken bearbeiten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de-DE"/>
              <a:t>Klicken Sie, um die Formate des Gliederungstextes zu bearbeiten</a:t>
            </a:r>
          </a:p>
          <a:p>
            <a:pPr lvl="1"/>
            <a:r>
              <a:rPr lang="en-GB" altLang="de-DE"/>
              <a:t>Zweite Gliederungsebene</a:t>
            </a:r>
          </a:p>
          <a:p>
            <a:pPr lvl="2"/>
            <a:r>
              <a:rPr lang="en-GB" altLang="de-DE"/>
              <a:t>Dritte Gliederungsebene</a:t>
            </a:r>
          </a:p>
          <a:p>
            <a:pPr lvl="3"/>
            <a:r>
              <a:rPr lang="en-GB" altLang="de-DE"/>
              <a:t>Vierte Gliederungsebene</a:t>
            </a:r>
          </a:p>
          <a:p>
            <a:pPr lvl="4"/>
            <a:r>
              <a:rPr lang="en-GB" altLang="de-DE"/>
              <a:t>Fünfte Gliederungsebene</a:t>
            </a:r>
          </a:p>
          <a:p>
            <a:pPr lvl="4"/>
            <a:r>
              <a:rPr lang="en-GB" altLang="de-DE"/>
              <a:t>Sechste Gliederungsebene</a:t>
            </a:r>
          </a:p>
          <a:p>
            <a:pPr lvl="4"/>
            <a:r>
              <a:rPr lang="en-GB" altLang="de-DE"/>
              <a:t>Siebente Gliederungsebene</a:t>
            </a:r>
          </a:p>
          <a:p>
            <a:pPr lvl="4"/>
            <a:r>
              <a:rPr lang="en-GB" altLang="de-DE"/>
              <a:t>Achte Gliederungsebene</a:t>
            </a:r>
          </a:p>
          <a:p>
            <a:pPr lvl="0"/>
            <a:r>
              <a:rPr lang="en-GB" altLang="de-DE"/>
              <a:t>Neunte GliederungsebeneTextmasterformat bearbeiten</a:t>
            </a:r>
          </a:p>
          <a:p>
            <a:pPr lvl="1"/>
            <a:r>
              <a:rPr lang="en-GB" altLang="de-DE"/>
              <a:t>Zweite Ebene</a:t>
            </a:r>
          </a:p>
          <a:p>
            <a:pPr lvl="2"/>
            <a:r>
              <a:rPr lang="en-GB" altLang="de-DE"/>
              <a:t>Dritte Ebene</a:t>
            </a:r>
          </a:p>
          <a:p>
            <a:pPr lvl="3"/>
            <a:r>
              <a:rPr lang="en-GB" altLang="de-DE"/>
              <a:t>Vierte Ebene</a:t>
            </a:r>
          </a:p>
          <a:p>
            <a:pPr lvl="4"/>
            <a:r>
              <a:rPr lang="en-GB" altLang="de-DE"/>
              <a:t>Fünfte Ebene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>
            <a:lvl1pPr hangingPunct="1">
              <a:lnSpc>
                <a:spcPct val="100000"/>
              </a:lnSpc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+mn-lt"/>
              </a:defRPr>
            </a:lvl1pPr>
          </a:lstStyle>
          <a:p>
            <a:r>
              <a:rPr lang="de-DE" altLang="de-DE"/>
              <a:t>23.01.14</a:t>
            </a: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356350"/>
            <a:ext cx="2132013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>
            <a:lvl1pPr hangingPunct="1">
              <a:lnSpc>
                <a:spcPct val="100000"/>
              </a:lnSpc>
              <a:tabLst>
                <a:tab pos="723900" algn="l"/>
                <a:tab pos="1447800" algn="l"/>
              </a:tabLst>
              <a:defRPr>
                <a:solidFill>
                  <a:srgbClr val="000000"/>
                </a:solidFill>
                <a:latin typeface="+mn-lt"/>
              </a:defRPr>
            </a:lvl1pPr>
          </a:lstStyle>
          <a:p>
            <a:fld id="{7FE40F71-D69D-4E54-A901-F38DD74B1864}" type="slidenum">
              <a:rPr lang="de-DE" altLang="de-DE"/>
              <a:pPr/>
              <a:t>‹Nr.›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/>
  <p:txStyles>
    <p:titleStyle>
      <a:lvl1pPr algn="l" defTabSz="449263" rtl="0" fontAlgn="base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l" defTabSz="449263" rtl="0" fontAlgn="base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charset="0"/>
          <a:cs typeface="Arial Unicode MS" charset="0"/>
        </a:defRPr>
      </a:lvl2pPr>
      <a:lvl3pPr marL="1143000" indent="-228600" algn="l" defTabSz="449263" rtl="0" fontAlgn="base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charset="0"/>
          <a:cs typeface="Arial Unicode MS" charset="0"/>
        </a:defRPr>
      </a:lvl3pPr>
      <a:lvl4pPr marL="1600200" indent="-228600" algn="l" defTabSz="449263" rtl="0" fontAlgn="base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charset="0"/>
          <a:cs typeface="Arial Unicode MS" charset="0"/>
        </a:defRPr>
      </a:lvl4pPr>
      <a:lvl5pPr marL="2057400" indent="-228600" algn="l" defTabSz="449263" rtl="0" fontAlgn="base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charset="0"/>
          <a:cs typeface="Arial Unicode MS" charset="0"/>
        </a:defRPr>
      </a:lvl5pPr>
      <a:lvl6pPr marL="2514600" indent="-228600" algn="l" defTabSz="449263" rtl="0" fontAlgn="base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charset="0"/>
          <a:cs typeface="Arial Unicode MS" charset="0"/>
        </a:defRPr>
      </a:lvl6pPr>
      <a:lvl7pPr marL="2971800" indent="-228600" algn="l" defTabSz="449263" rtl="0" fontAlgn="base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charset="0"/>
          <a:cs typeface="Arial Unicode MS" charset="0"/>
        </a:defRPr>
      </a:lvl7pPr>
      <a:lvl8pPr marL="3429000" indent="-228600" algn="l" defTabSz="449263" rtl="0" fontAlgn="base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charset="0"/>
          <a:cs typeface="Arial Unicode MS" charset="0"/>
        </a:defRPr>
      </a:lvl8pPr>
      <a:lvl9pPr marL="3886200" indent="-228600" algn="l" defTabSz="449263" rtl="0" fontAlgn="base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charset="0"/>
          <a:cs typeface="Arial Unicode MS" charset="0"/>
        </a:defRPr>
      </a:lvl9pPr>
    </p:titleStyle>
    <p:bodyStyle>
      <a:lvl1pPr marL="342900" indent="-342900" algn="l" defTabSz="449263" rtl="0" fontAlgn="base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fontAlgn="base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cs typeface="+mn-cs"/>
        </a:defRPr>
      </a:lvl2pPr>
      <a:lvl3pPr marL="1143000" indent="-228600" algn="l" defTabSz="449263" rtl="0" fontAlgn="base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3pPr>
      <a:lvl4pPr marL="1600200" indent="-228600" algn="l" defTabSz="449263" rtl="0" fontAlgn="base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defTabSz="449263" rtl="0" fontAlgn="base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49263" rtl="0" fontAlgn="base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49263" rtl="0" fontAlgn="base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49263" rtl="0" fontAlgn="base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49263" rtl="0" fontAlgn="base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nionmigrantnet.eu)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mailto:schwertmann@berlin.arbeitundleben.de" TargetMode="Externa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1196752"/>
            <a:ext cx="8204200" cy="4680173"/>
          </a:xfrm>
          <a:ln/>
        </p:spPr>
        <p:txBody>
          <a:bodyPr/>
          <a:lstStyle/>
          <a:p>
            <a:pPr algn="ctr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en-US" altLang="de-DE" sz="4800" dirty="0"/>
              <a:t>The Union Migrant Net (UMN)</a:t>
            </a:r>
            <a:br>
              <a:rPr lang="en-US" altLang="de-DE" sz="4800" dirty="0"/>
            </a:br>
            <a:br>
              <a:rPr lang="en-US" altLang="de-DE" sz="4800" dirty="0"/>
            </a:br>
            <a:br>
              <a:rPr lang="de-DE" altLang="de-DE" sz="3600" dirty="0"/>
            </a:br>
            <a:br>
              <a:rPr lang="de-DE" altLang="de-DE" sz="3600" dirty="0"/>
            </a:br>
            <a:br>
              <a:rPr lang="de-DE" altLang="de-DE" sz="3600" dirty="0"/>
            </a:br>
            <a:br>
              <a:rPr lang="de-DE" altLang="de-DE" sz="3600" dirty="0"/>
            </a:br>
            <a:endParaRPr lang="de-DE" altLang="de-DE" sz="2400" dirty="0"/>
          </a:p>
        </p:txBody>
      </p:sp>
      <p:pic>
        <p:nvPicPr>
          <p:cNvPr id="4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7583" y="1988840"/>
            <a:ext cx="3725659" cy="2728909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  <a:ln/>
        </p:spPr>
        <p:txBody>
          <a:bodyPr/>
          <a:lstStyle/>
          <a:p>
            <a:pPr algn="ctr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de-DE" altLang="de-DE" sz="3600" dirty="0">
                <a:latin typeface="Calibri" charset="0"/>
              </a:rPr>
              <a:t>The UNM Story</a:t>
            </a:r>
            <a:endParaRPr lang="de-DE" altLang="de-DE" sz="3600" dirty="0"/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1115616" y="1700808"/>
            <a:ext cx="7421286" cy="396044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49263" rtl="0" fontAlgn="base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itchFamily="16" charset="0"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49263" rtl="0" fontAlgn="base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itchFamily="16" charset="0"/>
              <a:defRPr sz="2400">
                <a:solidFill>
                  <a:srgbClr val="000000"/>
                </a:solidFill>
                <a:latin typeface="+mn-lt"/>
                <a:cs typeface="+mn-cs"/>
              </a:defRPr>
            </a:lvl2pPr>
            <a:lvl3pPr marL="1143000" indent="-228600" algn="l" defTabSz="449263" rtl="0" fontAlgn="base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cs typeface="+mn-cs"/>
              </a:defRPr>
            </a:lvl3pPr>
            <a:lvl4pPr marL="1600200" indent="-228600" algn="l" defTabSz="449263" rtl="0" fontAlgn="base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cs typeface="+mn-cs"/>
              </a:defRPr>
            </a:lvl4pPr>
            <a:lvl5pPr marL="2057400" indent="-228600" algn="l" defTabSz="449263" rtl="0" fontAlgn="base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cs typeface="+mn-cs"/>
              </a:defRPr>
            </a:lvl5pPr>
            <a:lvl6pPr marL="2514600" indent="-228600" algn="l" defTabSz="449263" rtl="0" fontAlgn="base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cs typeface="+mn-cs"/>
              </a:defRPr>
            </a:lvl6pPr>
            <a:lvl7pPr marL="2971800" indent="-228600" algn="l" defTabSz="449263" rtl="0" fontAlgn="base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cs typeface="+mn-cs"/>
              </a:defRPr>
            </a:lvl7pPr>
            <a:lvl8pPr marL="3429000" indent="-228600" algn="l" defTabSz="449263" rtl="0" fontAlgn="base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cs typeface="+mn-cs"/>
              </a:defRPr>
            </a:lvl8pPr>
            <a:lvl9pPr marL="3886200" indent="-228600" algn="l" defTabSz="449263" rtl="0" fontAlgn="base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cs typeface="+mn-cs"/>
              </a:defRPr>
            </a:lvl9pPr>
          </a:lstStyle>
          <a:p>
            <a:pPr hangingPunct="1">
              <a:buFont typeface="Arial" panose="020B0604020202020204" pitchFamily="34" charset="0"/>
              <a:buChar char="•"/>
            </a:pPr>
            <a:r>
              <a:rPr lang="en-US" kern="0" dirty="0"/>
              <a:t>Project: ETUC - A4I</a:t>
            </a:r>
          </a:p>
          <a:p>
            <a:pPr hangingPunct="1">
              <a:buFont typeface="Arial" panose="020B0604020202020204" pitchFamily="34" charset="0"/>
              <a:buChar char="•"/>
            </a:pPr>
            <a:r>
              <a:rPr lang="en-US" kern="0" dirty="0"/>
              <a:t>Network</a:t>
            </a:r>
          </a:p>
          <a:p>
            <a:pPr hangingPunct="1">
              <a:buFont typeface="Arial" panose="020B0604020202020204" pitchFamily="34" charset="0"/>
              <a:buChar char="•"/>
            </a:pPr>
            <a:r>
              <a:rPr lang="en-US" kern="0" dirty="0"/>
              <a:t>Portal (</a:t>
            </a:r>
            <a:r>
              <a:rPr lang="en-US" kern="0" dirty="0">
                <a:hlinkClick r:id="rId3"/>
              </a:rPr>
              <a:t>www.unionmigrantnet.eu)</a:t>
            </a:r>
            <a:r>
              <a:rPr lang="en-US" kern="0" dirty="0"/>
              <a:t>:</a:t>
            </a:r>
          </a:p>
          <a:p>
            <a:pPr marL="800100" lvl="1" indent="-342900" hangingPunct="1">
              <a:buFont typeface="Arial" panose="020B0604020202020204" pitchFamily="34" charset="0"/>
              <a:buChar char="•"/>
            </a:pPr>
            <a:r>
              <a:rPr lang="en-US" sz="3200" kern="0" dirty="0"/>
              <a:t>For migrants looking for information </a:t>
            </a:r>
          </a:p>
          <a:p>
            <a:pPr marL="800100" lvl="1" indent="-342900" hangingPunct="1">
              <a:buFont typeface="Arial" panose="020B0604020202020204" pitchFamily="34" charset="0"/>
              <a:buChar char="•"/>
            </a:pPr>
            <a:r>
              <a:rPr lang="en-US" sz="3200" kern="0" dirty="0"/>
              <a:t>For practitioners – </a:t>
            </a:r>
            <a:r>
              <a:rPr lang="en-US" sz="3200" i="1" kern="0" dirty="0"/>
              <a:t>operators area</a:t>
            </a:r>
            <a:endParaRPr lang="en-US" sz="3200" kern="0" dirty="0"/>
          </a:p>
          <a:p>
            <a:pPr hangingPunct="1"/>
            <a:endParaRPr lang="en-US" kern="0" dirty="0"/>
          </a:p>
          <a:p>
            <a:pPr hangingPunct="1">
              <a:buFont typeface="Arial" panose="020B0604020202020204" pitchFamily="34" charset="0"/>
              <a:buChar char="•"/>
            </a:pP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65580302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  <a:ln/>
        </p:spPr>
        <p:txBody>
          <a:bodyPr/>
          <a:lstStyle/>
          <a:p>
            <a:pPr algn="ctr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de-DE" altLang="de-DE" sz="3600" dirty="0">
                <a:latin typeface="Calibri" charset="0"/>
              </a:rPr>
              <a:t>The Project </a:t>
            </a:r>
            <a:br>
              <a:rPr lang="de-DE" altLang="de-DE" sz="3600" dirty="0">
                <a:latin typeface="Calibri" charset="0"/>
              </a:rPr>
            </a:br>
            <a:r>
              <a:rPr lang="de-DE" altLang="de-DE" sz="3600" dirty="0">
                <a:latin typeface="Calibri" charset="0"/>
              </a:rPr>
              <a:t>A4I </a:t>
            </a:r>
            <a:r>
              <a:rPr lang="mr-IN" altLang="de-DE" sz="3600" dirty="0">
                <a:latin typeface="Calibri" charset="0"/>
              </a:rPr>
              <a:t>–</a:t>
            </a:r>
            <a:r>
              <a:rPr lang="de-DE" altLang="de-DE" sz="3600" dirty="0">
                <a:latin typeface="Calibri" charset="0"/>
              </a:rPr>
              <a:t> Assistance </a:t>
            </a:r>
            <a:r>
              <a:rPr lang="de-DE" altLang="de-DE" sz="3600" dirty="0" err="1">
                <a:latin typeface="Calibri" charset="0"/>
              </a:rPr>
              <a:t>for</a:t>
            </a:r>
            <a:r>
              <a:rPr lang="de-DE" altLang="de-DE" sz="3600" dirty="0">
                <a:latin typeface="Calibri" charset="0"/>
              </a:rPr>
              <a:t> Integration</a:t>
            </a:r>
            <a:br>
              <a:rPr lang="de-DE" altLang="de-DE" sz="3600" dirty="0"/>
            </a:br>
            <a:endParaRPr lang="de-DE" altLang="de-DE" sz="3600" dirty="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84" y="2924944"/>
            <a:ext cx="8107815" cy="1727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04166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436" y="908720"/>
            <a:ext cx="8127539" cy="5062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1730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Picture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96635" y="1052736"/>
            <a:ext cx="7797317" cy="4927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7026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  <a:ln/>
        </p:spPr>
        <p:txBody>
          <a:bodyPr/>
          <a:lstStyle/>
          <a:p>
            <a:pPr algn="ctr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de-DE" altLang="de-DE" sz="3600" dirty="0">
                <a:latin typeface="Calibri" charset="0"/>
              </a:rPr>
              <a:t>The Portal: </a:t>
            </a:r>
            <a:br>
              <a:rPr lang="de-DE" altLang="de-DE" sz="3600" dirty="0">
                <a:latin typeface="Calibri" charset="0"/>
              </a:rPr>
            </a:br>
            <a:r>
              <a:rPr lang="de-DE" altLang="de-DE" sz="3600" dirty="0" err="1">
                <a:latin typeface="Calibri" charset="0"/>
              </a:rPr>
              <a:t>www.unionmigrantnet.eu</a:t>
            </a:r>
            <a:br>
              <a:rPr lang="de-DE" altLang="de-DE" sz="3600" dirty="0"/>
            </a:br>
            <a:endParaRPr lang="de-DE" altLang="de-DE" sz="3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08" y="1700808"/>
            <a:ext cx="7414106" cy="4494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10073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  <a:ln/>
        </p:spPr>
        <p:txBody>
          <a:bodyPr/>
          <a:lstStyle/>
          <a:p>
            <a:pPr algn="ctr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de-DE" altLang="de-DE" sz="3600" dirty="0">
                <a:latin typeface="Calibri" charset="0"/>
              </a:rPr>
              <a:t>The Portal: </a:t>
            </a:r>
            <a:br>
              <a:rPr lang="de-DE" altLang="de-DE" sz="3600" dirty="0">
                <a:latin typeface="Calibri" charset="0"/>
              </a:rPr>
            </a:br>
            <a:r>
              <a:rPr lang="de-DE" altLang="de-DE" sz="3600" dirty="0">
                <a:latin typeface="Calibri" charset="0"/>
              </a:rPr>
              <a:t>Search </a:t>
            </a:r>
            <a:r>
              <a:rPr lang="de-DE" altLang="de-DE" sz="3600" dirty="0" err="1">
                <a:latin typeface="Calibri" charset="0"/>
              </a:rPr>
              <a:t>for</a:t>
            </a:r>
            <a:r>
              <a:rPr lang="de-DE" altLang="de-DE" sz="3600" dirty="0">
                <a:latin typeface="Calibri" charset="0"/>
              </a:rPr>
              <a:t> </a:t>
            </a:r>
            <a:r>
              <a:rPr lang="de-DE" altLang="de-DE" sz="3600" dirty="0" err="1">
                <a:latin typeface="Calibri" charset="0"/>
              </a:rPr>
              <a:t>Contact</a:t>
            </a:r>
            <a:r>
              <a:rPr lang="de-DE" altLang="de-DE" sz="3600" dirty="0">
                <a:latin typeface="Calibri" charset="0"/>
              </a:rPr>
              <a:t> Points</a:t>
            </a:r>
            <a:br>
              <a:rPr lang="de-DE" altLang="de-DE" sz="3600" dirty="0"/>
            </a:br>
            <a:endParaRPr lang="de-DE" altLang="de-DE" sz="3600" dirty="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632" y="1556792"/>
            <a:ext cx="7220227" cy="4739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8806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  <a:ln/>
        </p:spPr>
        <p:txBody>
          <a:bodyPr/>
          <a:lstStyle/>
          <a:p>
            <a:pPr algn="ctr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de-DE" altLang="de-DE" sz="3600" dirty="0">
                <a:latin typeface="Calibri" charset="0"/>
              </a:rPr>
              <a:t>The Portal: </a:t>
            </a:r>
            <a:br>
              <a:rPr lang="de-DE" altLang="de-DE" sz="3600" dirty="0">
                <a:latin typeface="Calibri" charset="0"/>
              </a:rPr>
            </a:br>
            <a:r>
              <a:rPr lang="de-DE" altLang="de-DE" sz="3600" dirty="0" err="1">
                <a:latin typeface="Calibri" charset="0"/>
              </a:rPr>
              <a:t>Contact</a:t>
            </a:r>
            <a:r>
              <a:rPr lang="de-DE" altLang="de-DE" sz="3600" dirty="0">
                <a:latin typeface="Calibri" charset="0"/>
              </a:rPr>
              <a:t> </a:t>
            </a:r>
            <a:r>
              <a:rPr lang="de-DE" altLang="de-DE" sz="3600" dirty="0" err="1">
                <a:latin typeface="Calibri" charset="0"/>
              </a:rPr>
              <a:t>the</a:t>
            </a:r>
            <a:r>
              <a:rPr lang="de-DE" altLang="de-DE" sz="3600" dirty="0">
                <a:latin typeface="Calibri" charset="0"/>
              </a:rPr>
              <a:t> Services</a:t>
            </a:r>
            <a:br>
              <a:rPr lang="de-DE" altLang="de-DE" sz="3600" dirty="0"/>
            </a:br>
            <a:endParaRPr lang="de-DE" altLang="de-DE" sz="3600" dirty="0"/>
          </a:p>
        </p:txBody>
      </p:sp>
      <p:pic>
        <p:nvPicPr>
          <p:cNvPr id="6" name="Immagin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2852936"/>
            <a:ext cx="5719606" cy="3291256"/>
          </a:xfrm>
          <a:prstGeom prst="rect">
            <a:avLst/>
          </a:prstGeom>
        </p:spPr>
      </p:pic>
      <p:pic>
        <p:nvPicPr>
          <p:cNvPr id="4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8001" y="1700808"/>
            <a:ext cx="3779912" cy="266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09185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  <a:ln/>
        </p:spPr>
        <p:txBody>
          <a:bodyPr/>
          <a:lstStyle/>
          <a:p>
            <a:pPr algn="ctr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de-DE" altLang="de-DE" sz="3600" dirty="0">
                <a:latin typeface="Calibri" charset="0"/>
              </a:rPr>
              <a:t>The Network: Training, Exchange, Information</a:t>
            </a:r>
            <a:br>
              <a:rPr lang="de-DE" altLang="de-DE" sz="3600" dirty="0"/>
            </a:br>
            <a:endParaRPr lang="de-DE" altLang="de-DE" sz="3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84" y="1403350"/>
            <a:ext cx="6746900" cy="5646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0806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  <a:ln/>
        </p:spPr>
        <p:txBody>
          <a:bodyPr/>
          <a:lstStyle/>
          <a:p>
            <a:pPr algn="ctr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de-DE" altLang="de-DE" sz="3600" dirty="0">
                <a:latin typeface="Calibri" charset="0"/>
              </a:rPr>
              <a:t>The Network:</a:t>
            </a:r>
            <a:br>
              <a:rPr lang="de-DE" altLang="de-DE" sz="3600" dirty="0"/>
            </a:br>
            <a:endParaRPr lang="de-DE" altLang="de-DE" sz="3600" dirty="0"/>
          </a:p>
        </p:txBody>
      </p:sp>
      <p:pic>
        <p:nvPicPr>
          <p:cNvPr id="5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63" y="1772816"/>
            <a:ext cx="9004300" cy="4017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71853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  <a:ln/>
        </p:spPr>
        <p:txBody>
          <a:bodyPr/>
          <a:lstStyle/>
          <a:p>
            <a:pPr algn="ctr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de-DE" altLang="de-DE" sz="3600" dirty="0">
                <a:latin typeface="Calibri" charset="0"/>
              </a:rPr>
              <a:t>The (</a:t>
            </a:r>
            <a:r>
              <a:rPr lang="de-DE" altLang="de-DE" sz="3600" dirty="0" err="1">
                <a:latin typeface="Calibri" charset="0"/>
              </a:rPr>
              <a:t>bright</a:t>
            </a:r>
            <a:r>
              <a:rPr lang="de-DE" altLang="de-DE" sz="3600" dirty="0">
                <a:latin typeface="Calibri" charset="0"/>
              </a:rPr>
              <a:t>) UMN Future</a:t>
            </a:r>
            <a:endParaRPr lang="de-DE" altLang="de-DE" sz="3600" dirty="0"/>
          </a:p>
        </p:txBody>
      </p:sp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468313" y="1423173"/>
            <a:ext cx="8229600" cy="4382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marL="342900" indent="-34131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 marL="1587" indent="0" algn="ctr" hangingPunct="1">
              <a:lnSpc>
                <a:spcPct val="100000"/>
              </a:lnSpc>
              <a:spcBef>
                <a:spcPts val="638"/>
              </a:spcBef>
              <a:spcAft>
                <a:spcPts val="1425"/>
              </a:spcAft>
              <a:buSzPct val="45000"/>
            </a:pPr>
            <a:r>
              <a:rPr lang="de-DE" altLang="de-DE" sz="3200" dirty="0" err="1">
                <a:latin typeface="Calibri" charset="0"/>
              </a:rPr>
              <a:t>extension</a:t>
            </a:r>
            <a:r>
              <a:rPr lang="de-DE" altLang="de-DE" sz="3200" dirty="0">
                <a:latin typeface="Calibri" charset="0"/>
              </a:rPr>
              <a:t> </a:t>
            </a:r>
            <a:r>
              <a:rPr lang="de-DE" altLang="de-DE" sz="3200" dirty="0" err="1">
                <a:latin typeface="Calibri" charset="0"/>
              </a:rPr>
              <a:t>of</a:t>
            </a:r>
            <a:r>
              <a:rPr lang="de-DE" altLang="de-DE" sz="3200" dirty="0">
                <a:latin typeface="Calibri" charset="0"/>
              </a:rPr>
              <a:t> </a:t>
            </a:r>
            <a:r>
              <a:rPr lang="de-DE" altLang="de-DE" sz="3200" dirty="0" err="1">
                <a:latin typeface="Calibri" charset="0"/>
              </a:rPr>
              <a:t>the</a:t>
            </a:r>
            <a:r>
              <a:rPr lang="de-DE" altLang="de-DE" sz="3200" dirty="0">
                <a:latin typeface="Calibri" charset="0"/>
              </a:rPr>
              <a:t> </a:t>
            </a:r>
            <a:r>
              <a:rPr lang="de-DE" altLang="de-DE" sz="3200" dirty="0" err="1">
                <a:latin typeface="Calibri" charset="0"/>
              </a:rPr>
              <a:t>network</a:t>
            </a:r>
            <a:endParaRPr lang="de-DE" altLang="de-DE" sz="3200" dirty="0">
              <a:latin typeface="Calibri" charset="0"/>
            </a:endParaRPr>
          </a:p>
          <a:p>
            <a:pPr marL="1587" indent="0" algn="ctr" hangingPunct="1">
              <a:lnSpc>
                <a:spcPct val="100000"/>
              </a:lnSpc>
              <a:spcBef>
                <a:spcPts val="638"/>
              </a:spcBef>
              <a:spcAft>
                <a:spcPts val="1425"/>
              </a:spcAft>
              <a:buSzPct val="45000"/>
            </a:pPr>
            <a:r>
              <a:rPr lang="de-DE" altLang="de-DE" sz="3200" dirty="0">
                <a:latin typeface="Calibri" charset="0"/>
              </a:rPr>
              <a:t>transnational </a:t>
            </a:r>
            <a:r>
              <a:rPr lang="de-DE" altLang="de-DE" sz="3200" dirty="0" err="1">
                <a:latin typeface="Calibri" charset="0"/>
              </a:rPr>
              <a:t>casework</a:t>
            </a:r>
            <a:r>
              <a:rPr lang="de-DE" altLang="de-DE" sz="3200" dirty="0">
                <a:latin typeface="Calibri" charset="0"/>
              </a:rPr>
              <a:t> (</a:t>
            </a:r>
            <a:r>
              <a:rPr lang="de-DE" altLang="de-DE" sz="3200" dirty="0" err="1">
                <a:latin typeface="Calibri" charset="0"/>
              </a:rPr>
              <a:t>immigration</a:t>
            </a:r>
            <a:r>
              <a:rPr lang="de-DE" altLang="de-DE" sz="3200" dirty="0">
                <a:latin typeface="Calibri" charset="0"/>
              </a:rPr>
              <a:t> </a:t>
            </a:r>
            <a:r>
              <a:rPr lang="mr-IN" altLang="de-DE" sz="3200" dirty="0">
                <a:latin typeface="Calibri" charset="0"/>
              </a:rPr>
              <a:t>–</a:t>
            </a:r>
            <a:r>
              <a:rPr lang="de-DE" altLang="de-DE" sz="3200" dirty="0">
                <a:latin typeface="Calibri" charset="0"/>
              </a:rPr>
              <a:t> </a:t>
            </a:r>
            <a:r>
              <a:rPr lang="de-DE" altLang="de-DE" sz="3200" dirty="0" err="1">
                <a:latin typeface="Calibri" charset="0"/>
              </a:rPr>
              <a:t>emigration</a:t>
            </a:r>
            <a:r>
              <a:rPr lang="de-DE" altLang="de-DE" sz="3200" dirty="0">
                <a:latin typeface="Calibri" charset="0"/>
              </a:rPr>
              <a:t>)</a:t>
            </a:r>
          </a:p>
          <a:p>
            <a:pPr marL="1587" indent="0" algn="ctr" hangingPunct="1">
              <a:lnSpc>
                <a:spcPct val="100000"/>
              </a:lnSpc>
              <a:spcBef>
                <a:spcPts val="638"/>
              </a:spcBef>
              <a:spcAft>
                <a:spcPts val="1425"/>
              </a:spcAft>
              <a:buSzPct val="45000"/>
            </a:pPr>
            <a:r>
              <a:rPr lang="de-DE" altLang="de-DE" sz="3200" dirty="0">
                <a:latin typeface="Calibri" charset="0"/>
              </a:rPr>
              <a:t>transnational </a:t>
            </a:r>
            <a:r>
              <a:rPr lang="de-DE" altLang="de-DE" sz="3200" dirty="0" err="1">
                <a:latin typeface="Calibri" charset="0"/>
              </a:rPr>
              <a:t>information</a:t>
            </a:r>
            <a:r>
              <a:rPr lang="de-DE" altLang="de-DE" sz="3200" dirty="0">
                <a:latin typeface="Calibri" charset="0"/>
              </a:rPr>
              <a:t> </a:t>
            </a:r>
            <a:r>
              <a:rPr lang="de-DE" altLang="de-DE" sz="3200" dirty="0" err="1">
                <a:latin typeface="Calibri" charset="0"/>
              </a:rPr>
              <a:t>and</a:t>
            </a:r>
            <a:r>
              <a:rPr lang="de-DE" altLang="de-DE" sz="3200" dirty="0">
                <a:latin typeface="Calibri" charset="0"/>
              </a:rPr>
              <a:t> </a:t>
            </a:r>
            <a:r>
              <a:rPr lang="de-DE" altLang="de-DE" sz="3200" dirty="0" err="1">
                <a:latin typeface="Calibri" charset="0"/>
              </a:rPr>
              <a:t>guidance</a:t>
            </a:r>
            <a:endParaRPr lang="de-DE" altLang="de-DE" sz="3200" dirty="0">
              <a:latin typeface="Calibri" charset="0"/>
            </a:endParaRPr>
          </a:p>
          <a:p>
            <a:pPr marL="1587" indent="0" algn="ctr" hangingPunct="1">
              <a:lnSpc>
                <a:spcPct val="100000"/>
              </a:lnSpc>
              <a:spcBef>
                <a:spcPts val="638"/>
              </a:spcBef>
              <a:spcAft>
                <a:spcPts val="1425"/>
              </a:spcAft>
              <a:buSzPct val="45000"/>
            </a:pPr>
            <a:r>
              <a:rPr lang="de-DE" altLang="de-DE" sz="3200" dirty="0">
                <a:latin typeface="Calibri" charset="0"/>
              </a:rPr>
              <a:t>intensive </a:t>
            </a:r>
            <a:r>
              <a:rPr lang="de-DE" altLang="de-DE" sz="3200" dirty="0" err="1">
                <a:latin typeface="Calibri" charset="0"/>
              </a:rPr>
              <a:t>collaboration</a:t>
            </a:r>
            <a:r>
              <a:rPr lang="de-DE" altLang="de-DE" sz="3200" dirty="0">
                <a:latin typeface="Calibri" charset="0"/>
              </a:rPr>
              <a:t> </a:t>
            </a:r>
            <a:r>
              <a:rPr lang="de-DE" altLang="de-DE" sz="3200" dirty="0" err="1">
                <a:latin typeface="Calibri" charset="0"/>
              </a:rPr>
              <a:t>with</a:t>
            </a:r>
            <a:r>
              <a:rPr lang="de-DE" altLang="de-DE" sz="3200" dirty="0">
                <a:latin typeface="Calibri" charset="0"/>
              </a:rPr>
              <a:t> </a:t>
            </a:r>
            <a:r>
              <a:rPr lang="de-DE" altLang="de-DE" sz="3200" dirty="0" err="1">
                <a:latin typeface="Calibri" charset="0"/>
              </a:rPr>
              <a:t>sectoral</a:t>
            </a:r>
            <a:r>
              <a:rPr lang="de-DE" altLang="de-DE" sz="3200" dirty="0">
                <a:latin typeface="Calibri" charset="0"/>
              </a:rPr>
              <a:t> TUs</a:t>
            </a:r>
          </a:p>
          <a:p>
            <a:pPr marL="1587" indent="0" algn="ctr" hangingPunct="1">
              <a:lnSpc>
                <a:spcPct val="100000"/>
              </a:lnSpc>
              <a:spcBef>
                <a:spcPts val="638"/>
              </a:spcBef>
              <a:spcAft>
                <a:spcPts val="1425"/>
              </a:spcAft>
              <a:buSzPct val="45000"/>
            </a:pPr>
            <a:r>
              <a:rPr lang="de-DE" altLang="de-DE" sz="3200" dirty="0" err="1">
                <a:latin typeface="Calibri" charset="0"/>
              </a:rPr>
              <a:t>long</a:t>
            </a:r>
            <a:r>
              <a:rPr lang="de-DE" altLang="de-DE" sz="3200" dirty="0">
                <a:latin typeface="Calibri" charset="0"/>
              </a:rPr>
              <a:t>-term </a:t>
            </a:r>
            <a:r>
              <a:rPr lang="de-DE" altLang="de-DE" sz="3200" dirty="0" err="1">
                <a:latin typeface="Calibri" charset="0"/>
              </a:rPr>
              <a:t>funding</a:t>
            </a:r>
            <a:endParaRPr lang="de-DE" altLang="de-DE" sz="3200" dirty="0">
              <a:latin typeface="Calibri" charset="0"/>
            </a:endParaRPr>
          </a:p>
          <a:p>
            <a:pPr marL="1587" indent="0" algn="ctr" hangingPunct="1">
              <a:lnSpc>
                <a:spcPct val="100000"/>
              </a:lnSpc>
              <a:spcBef>
                <a:spcPts val="638"/>
              </a:spcBef>
              <a:spcAft>
                <a:spcPts val="1425"/>
              </a:spcAft>
              <a:buSzPct val="45000"/>
            </a:pPr>
            <a:endParaRPr lang="de-DE" altLang="de-DE" sz="3200" dirty="0">
              <a:latin typeface="Calibri" charset="0"/>
            </a:endParaRPr>
          </a:p>
          <a:p>
            <a:pPr marL="1587" indent="0" algn="ctr" hangingPunct="1">
              <a:lnSpc>
                <a:spcPct val="100000"/>
              </a:lnSpc>
              <a:spcBef>
                <a:spcPts val="638"/>
              </a:spcBef>
              <a:spcAft>
                <a:spcPts val="1425"/>
              </a:spcAft>
              <a:buSzPct val="45000"/>
            </a:pPr>
            <a:endParaRPr lang="de-DE" altLang="de-DE" sz="3200" dirty="0">
              <a:latin typeface="Calibri" charset="0"/>
            </a:endParaRPr>
          </a:p>
          <a:p>
            <a:pPr marL="1587" indent="0" algn="ctr" hangingPunct="1">
              <a:lnSpc>
                <a:spcPct val="100000"/>
              </a:lnSpc>
              <a:spcBef>
                <a:spcPts val="638"/>
              </a:spcBef>
              <a:spcAft>
                <a:spcPts val="1425"/>
              </a:spcAft>
              <a:buSzPct val="45000"/>
            </a:pPr>
            <a:endParaRPr lang="de-DE" altLang="de-DE" sz="3200" dirty="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621911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  <a:ln/>
        </p:spPr>
        <p:txBody>
          <a:bodyPr/>
          <a:lstStyle/>
          <a:p>
            <a:pPr algn="ctr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de-DE" altLang="de-DE" sz="3600" dirty="0">
                <a:latin typeface="Calibri" charset="0"/>
              </a:rPr>
              <a:t>Labour Migration </a:t>
            </a:r>
            <a:r>
              <a:rPr lang="de-DE" altLang="de-DE" sz="3600" dirty="0" err="1">
                <a:latin typeface="Calibri" charset="0"/>
              </a:rPr>
              <a:t>Challenges</a:t>
            </a:r>
            <a:endParaRPr lang="de-DE" altLang="de-DE" sz="3600" dirty="0"/>
          </a:p>
        </p:txBody>
      </p:sp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467544" y="1340768"/>
            <a:ext cx="8229600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marL="342900" indent="-34131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 marL="1587" indent="0" hangingPunct="1">
              <a:lnSpc>
                <a:spcPct val="100000"/>
              </a:lnSpc>
              <a:spcBef>
                <a:spcPts val="638"/>
              </a:spcBef>
              <a:spcAft>
                <a:spcPts val="1425"/>
              </a:spcAft>
              <a:buSzPct val="45000"/>
            </a:pPr>
            <a:endParaRPr lang="de-DE" altLang="de-DE" sz="3200" dirty="0">
              <a:latin typeface="Calibri" charset="0"/>
            </a:endParaRPr>
          </a:p>
          <a:p>
            <a:pPr marL="1587" indent="0" algn="ctr" hangingPunct="1">
              <a:lnSpc>
                <a:spcPct val="100000"/>
              </a:lnSpc>
              <a:spcBef>
                <a:spcPts val="638"/>
              </a:spcBef>
              <a:spcAft>
                <a:spcPts val="1425"/>
              </a:spcAft>
              <a:buSzPct val="45000"/>
            </a:pPr>
            <a:endParaRPr lang="de-DE" altLang="de-DE" sz="3200" dirty="0">
              <a:latin typeface="Calibri" charset="0"/>
            </a:endParaRPr>
          </a:p>
        </p:txBody>
      </p:sp>
      <p:pic>
        <p:nvPicPr>
          <p:cNvPr id="2" name="Bild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736" y="1988840"/>
            <a:ext cx="4236938" cy="3189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31174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7544" y="1700808"/>
            <a:ext cx="8228012" cy="1141413"/>
          </a:xfrm>
        </p:spPr>
        <p:txBody>
          <a:bodyPr/>
          <a:lstStyle/>
          <a:p>
            <a:pPr algn="ctr"/>
            <a:r>
              <a:rPr lang="de-DE" sz="4000" dirty="0" err="1"/>
              <a:t>Thank</a:t>
            </a:r>
            <a:r>
              <a:rPr lang="de-DE" sz="4000" dirty="0"/>
              <a:t> </a:t>
            </a:r>
            <a:r>
              <a:rPr lang="de-DE" sz="4000" dirty="0" err="1"/>
              <a:t>you</a:t>
            </a:r>
            <a:r>
              <a:rPr lang="de-DE" sz="4000" dirty="0"/>
              <a:t>!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51520" y="4725144"/>
            <a:ext cx="8289677" cy="3415655"/>
          </a:xfrm>
        </p:spPr>
        <p:txBody>
          <a:bodyPr/>
          <a:lstStyle/>
          <a:p>
            <a:r>
              <a:rPr lang="de-DE" sz="1800" dirty="0"/>
              <a:t>Philipp Schwertmann</a:t>
            </a:r>
          </a:p>
          <a:p>
            <a:r>
              <a:rPr lang="de-DE" sz="1800" dirty="0"/>
              <a:t>Arbeit und Leben (DGB/VHS) Berlin-Brandenburg</a:t>
            </a:r>
          </a:p>
          <a:p>
            <a:r>
              <a:rPr lang="de-DE" sz="1800" dirty="0">
                <a:hlinkClick r:id="rId2"/>
              </a:rPr>
              <a:t>schwertmann@berlin.arbeitundleben.de</a:t>
            </a:r>
            <a:r>
              <a:rPr lang="de-DE" sz="1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039823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  <a:ln/>
        </p:spPr>
        <p:txBody>
          <a:bodyPr/>
          <a:lstStyle/>
          <a:p>
            <a:pPr algn="ctr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de-DE" altLang="de-DE" sz="3600" dirty="0">
                <a:latin typeface="Calibri" charset="0"/>
              </a:rPr>
              <a:t>Labour Migration </a:t>
            </a:r>
            <a:r>
              <a:rPr lang="de-DE" altLang="de-DE" sz="3600" dirty="0" err="1">
                <a:latin typeface="Calibri" charset="0"/>
              </a:rPr>
              <a:t>Challenges</a:t>
            </a:r>
            <a:endParaRPr lang="de-DE" altLang="de-DE" sz="3600" dirty="0"/>
          </a:p>
        </p:txBody>
      </p:sp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467544" y="1340768"/>
            <a:ext cx="8229600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marL="342900" indent="-34131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 marL="1587" indent="0" hangingPunct="1">
              <a:lnSpc>
                <a:spcPct val="100000"/>
              </a:lnSpc>
              <a:spcBef>
                <a:spcPts val="638"/>
              </a:spcBef>
              <a:spcAft>
                <a:spcPts val="1425"/>
              </a:spcAft>
              <a:buSzPct val="45000"/>
            </a:pPr>
            <a:endParaRPr lang="de-DE" altLang="de-DE" sz="3200" dirty="0">
              <a:latin typeface="Calibri" charset="0"/>
            </a:endParaRPr>
          </a:p>
          <a:p>
            <a:pPr marL="1587" indent="0" algn="ctr" hangingPunct="1">
              <a:lnSpc>
                <a:spcPct val="100000"/>
              </a:lnSpc>
              <a:spcBef>
                <a:spcPts val="638"/>
              </a:spcBef>
              <a:spcAft>
                <a:spcPts val="1425"/>
              </a:spcAft>
              <a:buSzPct val="45000"/>
            </a:pPr>
            <a:endParaRPr lang="de-DE" altLang="de-DE" sz="3200" dirty="0">
              <a:latin typeface="Calibri" charset="0"/>
            </a:endParaRPr>
          </a:p>
        </p:txBody>
      </p:sp>
      <p:pic>
        <p:nvPicPr>
          <p:cNvPr id="3" name="Bild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7704" y="1916832"/>
            <a:ext cx="5778387" cy="27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90445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  <a:ln/>
        </p:spPr>
        <p:txBody>
          <a:bodyPr/>
          <a:lstStyle/>
          <a:p>
            <a:pPr algn="ctr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de-DE" altLang="de-DE" sz="3600" dirty="0">
                <a:latin typeface="Calibri" charset="0"/>
              </a:rPr>
              <a:t>Labour Migration </a:t>
            </a:r>
            <a:r>
              <a:rPr lang="de-DE" altLang="de-DE" sz="3600" dirty="0" err="1">
                <a:latin typeface="Calibri" charset="0"/>
              </a:rPr>
              <a:t>Challenges</a:t>
            </a:r>
            <a:endParaRPr lang="de-DE" altLang="de-DE" sz="3600" dirty="0"/>
          </a:p>
        </p:txBody>
      </p:sp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467544" y="1340768"/>
            <a:ext cx="8229600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marL="342900" indent="-34131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 marL="1587" indent="0" hangingPunct="1">
              <a:lnSpc>
                <a:spcPct val="100000"/>
              </a:lnSpc>
              <a:spcBef>
                <a:spcPts val="638"/>
              </a:spcBef>
              <a:spcAft>
                <a:spcPts val="1425"/>
              </a:spcAft>
              <a:buSzPct val="45000"/>
            </a:pPr>
            <a:endParaRPr lang="de-DE" altLang="de-DE" sz="3200" dirty="0">
              <a:latin typeface="Calibri" charset="0"/>
            </a:endParaRPr>
          </a:p>
          <a:p>
            <a:pPr marL="1587" indent="0" algn="ctr" hangingPunct="1">
              <a:lnSpc>
                <a:spcPct val="100000"/>
              </a:lnSpc>
              <a:spcBef>
                <a:spcPts val="638"/>
              </a:spcBef>
              <a:spcAft>
                <a:spcPts val="1425"/>
              </a:spcAft>
              <a:buSzPct val="45000"/>
            </a:pPr>
            <a:endParaRPr lang="de-DE" altLang="de-DE" sz="3200" dirty="0">
              <a:latin typeface="Calibri" charset="0"/>
            </a:endParaRPr>
          </a:p>
        </p:txBody>
      </p:sp>
      <p:pic>
        <p:nvPicPr>
          <p:cNvPr id="2" name="Bild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1680" y="980728"/>
            <a:ext cx="5661248" cy="5661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87321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  <a:ln/>
        </p:spPr>
        <p:txBody>
          <a:bodyPr/>
          <a:lstStyle/>
          <a:p>
            <a:pPr algn="ctr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de-DE" altLang="de-DE" sz="3600" dirty="0">
                <a:latin typeface="Calibri" charset="0"/>
              </a:rPr>
              <a:t>Labour Migration </a:t>
            </a:r>
            <a:r>
              <a:rPr lang="de-DE" altLang="de-DE" sz="3600" dirty="0" err="1">
                <a:latin typeface="Calibri" charset="0"/>
              </a:rPr>
              <a:t>Challenges</a:t>
            </a:r>
            <a:endParaRPr lang="de-DE" altLang="de-DE" sz="3600" dirty="0"/>
          </a:p>
        </p:txBody>
      </p:sp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467544" y="1340768"/>
            <a:ext cx="8229600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marL="342900" indent="-34131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 marL="1587" indent="0" hangingPunct="1">
              <a:lnSpc>
                <a:spcPct val="100000"/>
              </a:lnSpc>
              <a:spcBef>
                <a:spcPts val="638"/>
              </a:spcBef>
              <a:spcAft>
                <a:spcPts val="1425"/>
              </a:spcAft>
              <a:buSzPct val="45000"/>
            </a:pPr>
            <a:endParaRPr lang="de-DE" altLang="de-DE" sz="3200" dirty="0">
              <a:latin typeface="Calibri" charset="0"/>
            </a:endParaRPr>
          </a:p>
          <a:p>
            <a:pPr marL="1587" indent="0" algn="ctr" hangingPunct="1">
              <a:lnSpc>
                <a:spcPct val="100000"/>
              </a:lnSpc>
              <a:spcBef>
                <a:spcPts val="638"/>
              </a:spcBef>
              <a:spcAft>
                <a:spcPts val="1425"/>
              </a:spcAft>
              <a:buSzPct val="45000"/>
            </a:pPr>
            <a:endParaRPr lang="de-DE" altLang="de-DE" sz="3200" dirty="0">
              <a:latin typeface="Calibri" charset="0"/>
            </a:endParaRPr>
          </a:p>
        </p:txBody>
      </p:sp>
      <p:pic>
        <p:nvPicPr>
          <p:cNvPr id="3" name="Bild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0192" y="1844824"/>
            <a:ext cx="4884304" cy="3250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4927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  <a:ln/>
        </p:spPr>
        <p:txBody>
          <a:bodyPr/>
          <a:lstStyle/>
          <a:p>
            <a:pPr algn="ctr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de-DE" altLang="de-DE" sz="3600" dirty="0">
                <a:latin typeface="Calibri" charset="0"/>
              </a:rPr>
              <a:t>Labour Migration </a:t>
            </a:r>
            <a:r>
              <a:rPr lang="de-DE" altLang="de-DE" sz="3600" dirty="0" err="1">
                <a:latin typeface="Calibri" charset="0"/>
              </a:rPr>
              <a:t>Challenges</a:t>
            </a:r>
            <a:endParaRPr lang="de-DE" altLang="de-DE" sz="3600" dirty="0"/>
          </a:p>
        </p:txBody>
      </p:sp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467544" y="1340768"/>
            <a:ext cx="8229600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marL="342900" indent="-34131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 marL="1587" indent="0" hangingPunct="1">
              <a:lnSpc>
                <a:spcPct val="100000"/>
              </a:lnSpc>
              <a:spcBef>
                <a:spcPts val="638"/>
              </a:spcBef>
              <a:spcAft>
                <a:spcPts val="1425"/>
              </a:spcAft>
              <a:buSzPct val="45000"/>
            </a:pPr>
            <a:endParaRPr lang="de-DE" altLang="de-DE" sz="3200" dirty="0">
              <a:latin typeface="Calibri" charset="0"/>
            </a:endParaRPr>
          </a:p>
          <a:p>
            <a:pPr marL="1587" indent="0" algn="ctr" hangingPunct="1">
              <a:lnSpc>
                <a:spcPct val="100000"/>
              </a:lnSpc>
              <a:spcBef>
                <a:spcPts val="638"/>
              </a:spcBef>
              <a:spcAft>
                <a:spcPts val="1425"/>
              </a:spcAft>
              <a:buSzPct val="45000"/>
            </a:pPr>
            <a:endParaRPr lang="de-DE" altLang="de-DE" sz="3200" dirty="0">
              <a:latin typeface="Calibri" charset="0"/>
            </a:endParaRPr>
          </a:p>
        </p:txBody>
      </p:sp>
      <p:pic>
        <p:nvPicPr>
          <p:cNvPr id="2" name="Bild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1680" y="2132856"/>
            <a:ext cx="5898953" cy="277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7746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  <a:ln/>
        </p:spPr>
        <p:txBody>
          <a:bodyPr/>
          <a:lstStyle/>
          <a:p>
            <a:pPr algn="ctr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de-DE" altLang="de-DE" sz="3600" dirty="0">
                <a:latin typeface="Calibri" charset="0"/>
              </a:rPr>
              <a:t>Labour Migration </a:t>
            </a:r>
            <a:r>
              <a:rPr lang="de-DE" altLang="de-DE" sz="3600" dirty="0" err="1">
                <a:latin typeface="Calibri" charset="0"/>
              </a:rPr>
              <a:t>Challenges</a:t>
            </a:r>
            <a:endParaRPr lang="de-DE" altLang="de-DE" sz="3600" dirty="0"/>
          </a:p>
        </p:txBody>
      </p:sp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467544" y="1340768"/>
            <a:ext cx="8229600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marL="342900" indent="-34131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 marL="1587" indent="0" hangingPunct="1">
              <a:lnSpc>
                <a:spcPct val="100000"/>
              </a:lnSpc>
              <a:spcBef>
                <a:spcPts val="638"/>
              </a:spcBef>
              <a:spcAft>
                <a:spcPts val="1425"/>
              </a:spcAft>
              <a:buSzPct val="45000"/>
            </a:pPr>
            <a:endParaRPr lang="de-DE" altLang="de-DE" sz="3200" dirty="0">
              <a:latin typeface="Calibri" charset="0"/>
            </a:endParaRPr>
          </a:p>
          <a:p>
            <a:pPr marL="1587" indent="0" algn="ctr" hangingPunct="1">
              <a:lnSpc>
                <a:spcPct val="100000"/>
              </a:lnSpc>
              <a:spcBef>
                <a:spcPts val="638"/>
              </a:spcBef>
              <a:spcAft>
                <a:spcPts val="1425"/>
              </a:spcAft>
              <a:buSzPct val="45000"/>
            </a:pPr>
            <a:endParaRPr lang="de-DE" altLang="de-DE" sz="3200" dirty="0">
              <a:latin typeface="Calibri" charset="0"/>
            </a:endParaRPr>
          </a:p>
        </p:txBody>
      </p:sp>
      <p:pic>
        <p:nvPicPr>
          <p:cNvPr id="3" name="Bild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7704" y="2060848"/>
            <a:ext cx="5218252" cy="283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7183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  <a:ln/>
        </p:spPr>
        <p:txBody>
          <a:bodyPr/>
          <a:lstStyle/>
          <a:p>
            <a:pPr algn="ctr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de-DE" altLang="de-DE" sz="3600" dirty="0">
                <a:latin typeface="Calibri" charset="0"/>
              </a:rPr>
              <a:t>Labour Migration </a:t>
            </a:r>
            <a:r>
              <a:rPr lang="de-DE" altLang="de-DE" sz="3600" dirty="0" err="1">
                <a:latin typeface="Calibri" charset="0"/>
              </a:rPr>
              <a:t>Challenges</a:t>
            </a:r>
            <a:endParaRPr lang="de-DE" altLang="de-DE" sz="3600" dirty="0"/>
          </a:p>
        </p:txBody>
      </p:sp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467544" y="1340768"/>
            <a:ext cx="8229600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marL="342900" indent="-341313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rgbClr val="000000"/>
                </a:solidFill>
                <a:latin typeface="Arial" charset="0"/>
                <a:cs typeface="Arial Unicode MS" charset="0"/>
              </a:defRPr>
            </a:lvl9pPr>
          </a:lstStyle>
          <a:p>
            <a:pPr marL="1587" indent="0" hangingPunct="1">
              <a:lnSpc>
                <a:spcPct val="100000"/>
              </a:lnSpc>
              <a:spcBef>
                <a:spcPts val="638"/>
              </a:spcBef>
              <a:spcAft>
                <a:spcPts val="1425"/>
              </a:spcAft>
              <a:buSzPct val="45000"/>
            </a:pPr>
            <a:endParaRPr lang="de-DE" altLang="de-DE" sz="3200" dirty="0">
              <a:latin typeface="Calibri" charset="0"/>
            </a:endParaRPr>
          </a:p>
          <a:p>
            <a:pPr marL="1587" indent="0" algn="ctr" hangingPunct="1">
              <a:lnSpc>
                <a:spcPct val="100000"/>
              </a:lnSpc>
              <a:spcBef>
                <a:spcPts val="638"/>
              </a:spcBef>
              <a:spcAft>
                <a:spcPts val="1425"/>
              </a:spcAft>
              <a:buSzPct val="45000"/>
            </a:pPr>
            <a:endParaRPr lang="de-DE" altLang="de-DE" sz="3200" dirty="0">
              <a:latin typeface="Calibri" charset="0"/>
            </a:endParaRPr>
          </a:p>
        </p:txBody>
      </p:sp>
      <p:pic>
        <p:nvPicPr>
          <p:cNvPr id="2" name="Bild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7000" y="1301750"/>
            <a:ext cx="6350000" cy="425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93769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1556793"/>
            <a:ext cx="8204200" cy="4320132"/>
          </a:xfrm>
          <a:ln/>
        </p:spPr>
        <p:txBody>
          <a:bodyPr/>
          <a:lstStyle/>
          <a:p>
            <a:pPr algn="ctr">
              <a:lnSpc>
                <a:spcPct val="100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</a:pPr>
            <a:r>
              <a:rPr lang="en-US" altLang="de-DE" sz="4800" dirty="0"/>
              <a:t>The UMN is:</a:t>
            </a:r>
            <a:br>
              <a:rPr lang="en-US" altLang="de-DE" sz="4800" dirty="0"/>
            </a:br>
            <a:br>
              <a:rPr lang="en-US" altLang="de-DE" sz="4800" dirty="0"/>
            </a:br>
            <a:r>
              <a:rPr lang="en-US" altLang="de-DE" sz="4800" dirty="0"/>
              <a:t>A Contribution of TUs for better protection of Migrant Workers</a:t>
            </a:r>
            <a:endParaRPr lang="de-DE" altLang="de-DE" sz="2400" dirty="0"/>
          </a:p>
        </p:txBody>
      </p:sp>
    </p:spTree>
    <p:extLst>
      <p:ext uri="{BB962C8B-B14F-4D97-AF65-F5344CB8AC3E}">
        <p14:creationId xmlns:p14="http://schemas.microsoft.com/office/powerpoint/2010/main" val="157074272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Larissa">
  <a:themeElements>
    <a:clrScheme name="Lariss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Arial Unicode MS"/>
      </a:majorFont>
      <a:minorFont>
        <a:latin typeface="Calibri"/>
        <a:ea typeface=""/>
        <a:cs typeface="Arial Unicode MS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de-DE" sz="1800" b="0" i="0" u="none" strike="noStrike" cap="none" normalizeH="0" baseline="0" smtClean="0">
            <a:ln>
              <a:noFill/>
            </a:ln>
            <a:effectLst/>
            <a:latin typeface="Arial" charset="0"/>
            <a:cs typeface="Arial Unicode M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de-DE" sz="1800" b="0" i="0" u="none" strike="noStrike" cap="none" normalizeH="0" baseline="0" smtClean="0">
            <a:ln>
              <a:noFill/>
            </a:ln>
            <a:effectLst/>
            <a:latin typeface="Arial" charset="0"/>
            <a:cs typeface="Arial Unicode MS" charset="0"/>
          </a:defRPr>
        </a:defPPr>
      </a:lstStyle>
    </a:lnDef>
  </a:objectDefaults>
  <a:extraClrSchemeLst>
    <a:extraClrScheme>
      <a:clrScheme name="Lariss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rissa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rissa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rissa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rissa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rissa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rissa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Lariss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Arial Unicode MS"/>
      </a:majorFont>
      <a:minorFont>
        <a:latin typeface="Calibri"/>
        <a:ea typeface=""/>
        <a:cs typeface="Arial Unicode MS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de-DE" sz="1800" b="0" i="0" u="none" strike="noStrike" cap="none" normalizeH="0" baseline="0" smtClean="0">
            <a:ln>
              <a:noFill/>
            </a:ln>
            <a:effectLst/>
            <a:latin typeface="Arial" charset="0"/>
            <a:cs typeface="Arial Unicode M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de-DE" sz="1800" b="0" i="0" u="none" strike="noStrike" cap="none" normalizeH="0" baseline="0" smtClean="0">
            <a:ln>
              <a:noFill/>
            </a:ln>
            <a:effectLst/>
            <a:latin typeface="Arial" charset="0"/>
            <a:cs typeface="Arial Unicode MS" charset="0"/>
          </a:defRPr>
        </a:defPPr>
      </a:lstStyle>
    </a:lnDef>
  </a:objectDefaults>
  <a:extraClrSchemeLst>
    <a:extraClrScheme>
      <a:clrScheme name="Lariss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rissa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rissa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rissa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rissa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rissa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rissa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</Words>
  <Application>Microsoft Office PowerPoint</Application>
  <PresentationFormat>Bildschirmpräsentation (4:3)</PresentationFormat>
  <Paragraphs>49</Paragraphs>
  <Slides>20</Slides>
  <Notes>17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20</vt:i4>
      </vt:variant>
    </vt:vector>
  </HeadingPairs>
  <TitlesOfParts>
    <vt:vector size="26" baseType="lpstr">
      <vt:lpstr>Arial</vt:lpstr>
      <vt:lpstr>Arial Unicode MS</vt:lpstr>
      <vt:lpstr>Calibri</vt:lpstr>
      <vt:lpstr>Times New Roman</vt:lpstr>
      <vt:lpstr>Larissa</vt:lpstr>
      <vt:lpstr>Larissa</vt:lpstr>
      <vt:lpstr>The Union Migrant Net (UMN)      </vt:lpstr>
      <vt:lpstr>Labour Migration Challenges</vt:lpstr>
      <vt:lpstr>Labour Migration Challenges</vt:lpstr>
      <vt:lpstr>Labour Migration Challenges</vt:lpstr>
      <vt:lpstr>Labour Migration Challenges</vt:lpstr>
      <vt:lpstr>Labour Migration Challenges</vt:lpstr>
      <vt:lpstr>Labour Migration Challenges</vt:lpstr>
      <vt:lpstr>Labour Migration Challenges</vt:lpstr>
      <vt:lpstr>The UMN is:  A Contribution of TUs for better protection of Migrant Workers</vt:lpstr>
      <vt:lpstr>The UNM Story</vt:lpstr>
      <vt:lpstr>The Project  A4I – Assistance for Integration </vt:lpstr>
      <vt:lpstr>PowerPoint-Präsentation</vt:lpstr>
      <vt:lpstr>PowerPoint-Präsentation</vt:lpstr>
      <vt:lpstr>The Portal:  www.unionmigrantnet.eu </vt:lpstr>
      <vt:lpstr>The Portal:  Search for Contact Points </vt:lpstr>
      <vt:lpstr>The Portal:  Contact the Services </vt:lpstr>
      <vt:lpstr>The Network: Training, Exchange, Information </vt:lpstr>
      <vt:lpstr>The Network: </vt:lpstr>
      <vt:lpstr>The (bright) UMN Future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Zwischenbilanz zur Sitzung des Beirats 24. Jan. 2014</dc:title>
  <dc:creator>Philipp Schwertmann</dc:creator>
  <cp:lastModifiedBy>Philipp Schwertmann</cp:lastModifiedBy>
  <cp:revision>135</cp:revision>
  <cp:lastPrinted>2015-05-13T08:53:49Z</cp:lastPrinted>
  <dcterms:created xsi:type="dcterms:W3CDTF">1601-01-01T00:00:00Z</dcterms:created>
  <dcterms:modified xsi:type="dcterms:W3CDTF">2018-09-24T07:27:16Z</dcterms:modified>
</cp:coreProperties>
</file>