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2"/>
  </p:sldMasterIdLst>
  <p:notesMasterIdLst>
    <p:notesMasterId r:id="rId19"/>
  </p:notesMasterIdLst>
  <p:handoutMasterIdLst>
    <p:handoutMasterId r:id="rId20"/>
  </p:handoutMasterIdLst>
  <p:sldIdLst>
    <p:sldId id="268" r:id="rId3"/>
    <p:sldId id="288" r:id="rId4"/>
    <p:sldId id="269" r:id="rId5"/>
    <p:sldId id="279" r:id="rId6"/>
    <p:sldId id="270" r:id="rId7"/>
    <p:sldId id="280" r:id="rId8"/>
    <p:sldId id="281" r:id="rId9"/>
    <p:sldId id="271" r:id="rId10"/>
    <p:sldId id="272" r:id="rId11"/>
    <p:sldId id="282" r:id="rId12"/>
    <p:sldId id="283" r:id="rId13"/>
    <p:sldId id="284" r:id="rId14"/>
    <p:sldId id="285" r:id="rId15"/>
    <p:sldId id="276" r:id="rId16"/>
    <p:sldId id="286" r:id="rId17"/>
    <p:sldId id="287" r:id="rId1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EAE2BA-E6E9-47BE-90DA-7CC8F543793A}" type="doc">
      <dgm:prSet loTypeId="urn:microsoft.com/office/officeart/2005/8/layout/h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E50F4E-A211-4387-B97C-8204D2D63C7E}">
      <dgm:prSet phldrT="[Text]" custT="1"/>
      <dgm:spPr>
        <a:xfrm rot="17700000">
          <a:off x="290642" y="1339948"/>
          <a:ext cx="1022729" cy="492876"/>
        </a:xfrm>
      </dgm:spPr>
      <dgm:t>
        <a:bodyPr/>
        <a:lstStyle/>
        <a:p>
          <a:r>
            <a:rPr lang="en-US" sz="2800"/>
            <a:t>February</a:t>
          </a:r>
          <a:r>
            <a:rPr lang="en-US" sz="2400"/>
            <a:t> ‘17</a:t>
          </a:r>
        </a:p>
      </dgm:t>
    </dgm:pt>
    <dgm:pt modelId="{3ECDEA85-0997-4DE7-BDA1-9D27574A1BE6}" type="parTrans" cxnId="{22B998FB-6DA3-44DE-8039-70A44451540E}">
      <dgm:prSet/>
      <dgm:spPr/>
      <dgm:t>
        <a:bodyPr/>
        <a:lstStyle/>
        <a:p>
          <a:endParaRPr lang="en-US"/>
        </a:p>
      </dgm:t>
    </dgm:pt>
    <dgm:pt modelId="{7E88C0FE-9E9F-45D8-9EB3-4AB6E6B956AA}" type="sibTrans" cxnId="{22B998FB-6DA3-44DE-8039-70A44451540E}">
      <dgm:prSet/>
      <dgm:spPr/>
      <dgm:t>
        <a:bodyPr/>
        <a:lstStyle/>
        <a:p>
          <a:endParaRPr lang="en-US"/>
        </a:p>
      </dgm:t>
    </dgm:pt>
    <dgm:pt modelId="{4197E540-D10F-4BDA-84C9-B2027B240EEB}">
      <dgm:prSet phldrT="[Text]" custT="1"/>
      <dgm:spPr>
        <a:xfrm rot="17700000">
          <a:off x="379667" y="2802844"/>
          <a:ext cx="884708" cy="426573"/>
        </a:xfrm>
      </dgm:spPr>
      <dgm:t>
        <a:bodyPr/>
        <a:lstStyle/>
        <a:p>
          <a:r>
            <a:rPr lang="en-US" sz="1800">
              <a:latin typeface="Calibri"/>
              <a:ea typeface="+mn-ea"/>
              <a:cs typeface="+mn-cs"/>
            </a:rPr>
            <a:t>Kick off meeting steering committee</a:t>
          </a:r>
        </a:p>
      </dgm:t>
    </dgm:pt>
    <dgm:pt modelId="{78BB0D03-C1B0-4614-BB63-23D6CFFED62B}" type="parTrans" cxnId="{037D1ED7-9660-475E-907C-F4AD249CA9F1}">
      <dgm:prSet/>
      <dgm:spPr/>
      <dgm:t>
        <a:bodyPr/>
        <a:lstStyle/>
        <a:p>
          <a:endParaRPr lang="en-US"/>
        </a:p>
      </dgm:t>
    </dgm:pt>
    <dgm:pt modelId="{6EE9F422-00AE-4222-BD4F-062656D802FD}" type="sibTrans" cxnId="{037D1ED7-9660-475E-907C-F4AD249CA9F1}">
      <dgm:prSet/>
      <dgm:spPr/>
      <dgm:t>
        <a:bodyPr/>
        <a:lstStyle/>
        <a:p>
          <a:endParaRPr lang="en-US"/>
        </a:p>
      </dgm:t>
    </dgm:pt>
    <dgm:pt modelId="{5A22019F-6F97-4DC3-963A-583D3D54A632}">
      <dgm:prSet phldrT="[Text]" custT="1"/>
      <dgm:spPr>
        <a:xfrm rot="17700000">
          <a:off x="2153288" y="1339948"/>
          <a:ext cx="1022729" cy="492876"/>
        </a:xfrm>
      </dgm:spPr>
      <dgm:t>
        <a:bodyPr/>
        <a:lstStyle/>
        <a:p>
          <a:r>
            <a:rPr lang="en-US" sz="2800">
              <a:latin typeface="Calibri"/>
              <a:ea typeface="+mn-ea"/>
              <a:cs typeface="+mn-cs"/>
            </a:rPr>
            <a:t>March</a:t>
          </a:r>
          <a:r>
            <a:rPr lang="en-US" sz="2400">
              <a:latin typeface="Calibri"/>
              <a:ea typeface="+mn-ea"/>
              <a:cs typeface="+mn-cs"/>
            </a:rPr>
            <a:t> ‘17</a:t>
          </a:r>
        </a:p>
      </dgm:t>
    </dgm:pt>
    <dgm:pt modelId="{B9D94E7B-0198-4684-BCA7-D1F15AB8F901}" type="parTrans" cxnId="{39AF9F84-592C-4715-B816-2A454335FA6D}">
      <dgm:prSet/>
      <dgm:spPr/>
      <dgm:t>
        <a:bodyPr/>
        <a:lstStyle/>
        <a:p>
          <a:endParaRPr lang="en-US"/>
        </a:p>
      </dgm:t>
    </dgm:pt>
    <dgm:pt modelId="{40C46F67-A448-4DFF-9ACB-C354C5196E83}" type="sibTrans" cxnId="{39AF9F84-592C-4715-B816-2A454335FA6D}">
      <dgm:prSet/>
      <dgm:spPr/>
      <dgm:t>
        <a:bodyPr/>
        <a:lstStyle/>
        <a:p>
          <a:endParaRPr lang="en-US"/>
        </a:p>
      </dgm:t>
    </dgm:pt>
    <dgm:pt modelId="{0AE14328-0EE2-49D7-98C5-68FCA23BDFFA}">
      <dgm:prSet phldrT="[Text]" custT="1"/>
      <dgm:spPr>
        <a:noFill/>
        <a:ln>
          <a:noFill/>
        </a:ln>
        <a:effectLst/>
      </dgm:spPr>
      <dgm:t>
        <a:bodyPr spcFirstLastPara="0" vert="horz" wrap="square" lIns="0" tIns="0" rIns="0" bIns="0" numCol="1" spcCol="1270" anchor="t" anchorCtr="0"/>
        <a:lstStyle/>
        <a:p>
          <a:r>
            <a:rPr lang="en-US" sz="1700">
              <a:latin typeface="Calibri"/>
              <a:ea typeface="+mn-ea"/>
              <a:cs typeface="+mn-cs"/>
            </a:rPr>
            <a:t>Last week: Network Building Conference</a:t>
          </a:r>
        </a:p>
      </dgm:t>
    </dgm:pt>
    <dgm:pt modelId="{EA9DC085-EAD3-474C-B8A0-5119234F5699}" type="parTrans" cxnId="{8A722DB8-690F-4486-8D68-C5FBE3FBBBBD}">
      <dgm:prSet/>
      <dgm:spPr/>
      <dgm:t>
        <a:bodyPr/>
        <a:lstStyle/>
        <a:p>
          <a:endParaRPr lang="en-US"/>
        </a:p>
      </dgm:t>
    </dgm:pt>
    <dgm:pt modelId="{5E40F6E7-1E16-499D-BD19-570269F4F62E}" type="sibTrans" cxnId="{8A722DB8-690F-4486-8D68-C5FBE3FBBBBD}">
      <dgm:prSet/>
      <dgm:spPr/>
      <dgm:t>
        <a:bodyPr/>
        <a:lstStyle/>
        <a:p>
          <a:endParaRPr lang="en-US"/>
        </a:p>
      </dgm:t>
    </dgm:pt>
    <dgm:pt modelId="{7FC2D584-30A6-449E-B7CA-341F5F62FAF5}">
      <dgm:prSet phldrT="[Text]" custT="1"/>
      <dgm:spPr>
        <a:xfrm rot="17700000">
          <a:off x="3526988" y="1339948"/>
          <a:ext cx="1022729" cy="492876"/>
        </a:xfrm>
      </dgm:spPr>
      <dgm:t>
        <a:bodyPr/>
        <a:lstStyle/>
        <a:p>
          <a:r>
            <a:rPr lang="en-US" sz="2800">
              <a:latin typeface="Calibri"/>
              <a:ea typeface="+mn-ea"/>
              <a:cs typeface="+mn-cs"/>
            </a:rPr>
            <a:t>April’17</a:t>
          </a:r>
          <a:endParaRPr lang="en-US" sz="2400">
            <a:latin typeface="Calibri"/>
            <a:ea typeface="+mn-ea"/>
            <a:cs typeface="+mn-cs"/>
          </a:endParaRPr>
        </a:p>
      </dgm:t>
    </dgm:pt>
    <dgm:pt modelId="{5B8A5422-3BF7-4359-9198-DC33B9CC121C}" type="parTrans" cxnId="{283F8578-61AB-4F3A-B8D5-79928B6E421A}">
      <dgm:prSet/>
      <dgm:spPr/>
      <dgm:t>
        <a:bodyPr/>
        <a:lstStyle/>
        <a:p>
          <a:endParaRPr lang="en-US"/>
        </a:p>
      </dgm:t>
    </dgm:pt>
    <dgm:pt modelId="{9BCC6C0B-54DD-42A5-A6A4-57FEEA70C7B5}" type="sibTrans" cxnId="{283F8578-61AB-4F3A-B8D5-79928B6E421A}">
      <dgm:prSet/>
      <dgm:spPr/>
      <dgm:t>
        <a:bodyPr/>
        <a:lstStyle/>
        <a:p>
          <a:endParaRPr lang="en-US"/>
        </a:p>
      </dgm:t>
    </dgm:pt>
    <dgm:pt modelId="{65A643D8-FAD8-427F-B77E-324519DFF77F}">
      <dgm:prSet phldrT="[Text]" custT="1"/>
      <dgm:spPr>
        <a:xfrm rot="17700000">
          <a:off x="3616014" y="2802844"/>
          <a:ext cx="884708" cy="426573"/>
        </a:xfrm>
      </dgm:spPr>
      <dgm:t>
        <a:bodyPr/>
        <a:lstStyle/>
        <a:p>
          <a:r>
            <a:rPr lang="en-US" sz="1600">
              <a:latin typeface="Calibri"/>
              <a:ea typeface="+mn-ea"/>
              <a:cs typeface="+mn-cs"/>
            </a:rPr>
            <a:t>First </a:t>
          </a:r>
          <a:r>
            <a:rPr lang="en-US" sz="1700">
              <a:latin typeface="Calibri"/>
              <a:ea typeface="+mn-ea"/>
              <a:cs typeface="+mn-cs"/>
            </a:rPr>
            <a:t>Meeting</a:t>
          </a:r>
          <a:r>
            <a:rPr lang="en-US" sz="1600">
              <a:latin typeface="Calibri"/>
              <a:ea typeface="+mn-ea"/>
              <a:cs typeface="+mn-cs"/>
            </a:rPr>
            <a:t> working group migration and skills</a:t>
          </a:r>
        </a:p>
      </dgm:t>
    </dgm:pt>
    <dgm:pt modelId="{9B490BD3-91C5-4AD9-B795-4720D22F1C89}" type="parTrans" cxnId="{3603CE7F-B3FC-4746-835B-FEBA7784AF37}">
      <dgm:prSet/>
      <dgm:spPr/>
      <dgm:t>
        <a:bodyPr/>
        <a:lstStyle/>
        <a:p>
          <a:endParaRPr lang="en-US"/>
        </a:p>
      </dgm:t>
    </dgm:pt>
    <dgm:pt modelId="{A1CFAE85-B44C-4654-BCFF-0F4929233B2A}" type="sibTrans" cxnId="{3603CE7F-B3FC-4746-835B-FEBA7784AF37}">
      <dgm:prSet/>
      <dgm:spPr/>
      <dgm:t>
        <a:bodyPr/>
        <a:lstStyle/>
        <a:p>
          <a:endParaRPr lang="en-US"/>
        </a:p>
      </dgm:t>
    </dgm:pt>
    <dgm:pt modelId="{1EAF32EF-2685-41DE-B527-A19EA257EFF2}">
      <dgm:prSet phldrT="[Text]" custT="1"/>
      <dgm:spPr>
        <a:xfrm rot="17700000">
          <a:off x="5389635" y="1339948"/>
          <a:ext cx="1022729" cy="492876"/>
        </a:xfrm>
      </dgm:spPr>
      <dgm:t>
        <a:bodyPr/>
        <a:lstStyle/>
        <a:p>
          <a:r>
            <a:rPr lang="en-US" sz="2800">
              <a:latin typeface="Calibri"/>
              <a:ea typeface="+mn-ea"/>
              <a:cs typeface="+mn-cs"/>
            </a:rPr>
            <a:t>June</a:t>
          </a:r>
          <a:r>
            <a:rPr lang="en-US" sz="2400">
              <a:latin typeface="Calibri"/>
              <a:ea typeface="+mn-ea"/>
              <a:cs typeface="+mn-cs"/>
            </a:rPr>
            <a:t> ‘17 </a:t>
          </a:r>
        </a:p>
      </dgm:t>
    </dgm:pt>
    <dgm:pt modelId="{180ECF10-61BF-4891-A06A-93E397C04263}" type="parTrans" cxnId="{270815E9-4A88-4DB4-9040-920BB982ABD8}">
      <dgm:prSet/>
      <dgm:spPr/>
      <dgm:t>
        <a:bodyPr/>
        <a:lstStyle/>
        <a:p>
          <a:endParaRPr lang="en-US"/>
        </a:p>
      </dgm:t>
    </dgm:pt>
    <dgm:pt modelId="{C8B63689-AE32-480F-B66B-8481F7137AF6}" type="sibTrans" cxnId="{270815E9-4A88-4DB4-9040-920BB982ABD8}">
      <dgm:prSet/>
      <dgm:spPr/>
      <dgm:t>
        <a:bodyPr/>
        <a:lstStyle/>
        <a:p>
          <a:endParaRPr lang="en-US"/>
        </a:p>
      </dgm:t>
    </dgm:pt>
    <dgm:pt modelId="{8A6DB3FE-C39B-447E-9F35-B0AA149632E9}">
      <dgm:prSet phldrT="[Text]" custT="1"/>
      <dgm:spPr>
        <a:xfrm rot="17700000">
          <a:off x="5478661" y="2802844"/>
          <a:ext cx="884708" cy="426573"/>
        </a:xfrm>
      </dgm:spPr>
      <dgm:t>
        <a:bodyPr/>
        <a:lstStyle/>
        <a:p>
          <a:r>
            <a:rPr lang="en-US" sz="1700">
              <a:latin typeface="Calibri"/>
              <a:ea typeface="+mn-ea"/>
              <a:cs typeface="+mn-cs"/>
            </a:rPr>
            <a:t>Second Meeting working group migration and skills</a:t>
          </a:r>
        </a:p>
      </dgm:t>
    </dgm:pt>
    <dgm:pt modelId="{59337257-76BB-40A8-A3C4-453905802E16}" type="parTrans" cxnId="{DE067B6E-5705-40C5-95E8-34489ECF6FE3}">
      <dgm:prSet/>
      <dgm:spPr/>
      <dgm:t>
        <a:bodyPr/>
        <a:lstStyle/>
        <a:p>
          <a:endParaRPr lang="en-US"/>
        </a:p>
      </dgm:t>
    </dgm:pt>
    <dgm:pt modelId="{092AA806-E93B-48B2-8CC6-74C5945CE54C}" type="sibTrans" cxnId="{DE067B6E-5705-40C5-95E8-34489ECF6FE3}">
      <dgm:prSet/>
      <dgm:spPr/>
      <dgm:t>
        <a:bodyPr/>
        <a:lstStyle/>
        <a:p>
          <a:endParaRPr lang="en-US"/>
        </a:p>
      </dgm:t>
    </dgm:pt>
    <dgm:pt modelId="{C4843CC7-1E96-4B59-9DC6-ACB4F823B6CA}">
      <dgm:prSet phldrT="[Text]" custT="1"/>
      <dgm:spPr>
        <a:xfrm rot="17700000">
          <a:off x="6763335" y="1339948"/>
          <a:ext cx="1022729" cy="492876"/>
        </a:xfrm>
      </dgm:spPr>
      <dgm:t>
        <a:bodyPr/>
        <a:lstStyle/>
        <a:p>
          <a:r>
            <a:rPr lang="en-US" sz="2800">
              <a:latin typeface="Calibri"/>
              <a:ea typeface="+mn-ea"/>
              <a:cs typeface="+mn-cs"/>
            </a:rPr>
            <a:t>September</a:t>
          </a:r>
          <a:r>
            <a:rPr lang="en-US" sz="2400">
              <a:latin typeface="Calibri"/>
              <a:ea typeface="+mn-ea"/>
              <a:cs typeface="+mn-cs"/>
            </a:rPr>
            <a:t> ‘17</a:t>
          </a:r>
        </a:p>
      </dgm:t>
    </dgm:pt>
    <dgm:pt modelId="{B45DE71B-8C61-4A29-BBB0-5AA953CF7542}" type="parTrans" cxnId="{A81889D7-B4F1-469E-A91B-D36894BED34C}">
      <dgm:prSet/>
      <dgm:spPr/>
      <dgm:t>
        <a:bodyPr/>
        <a:lstStyle/>
        <a:p>
          <a:endParaRPr lang="en-US"/>
        </a:p>
      </dgm:t>
    </dgm:pt>
    <dgm:pt modelId="{E03609D5-4748-4E3C-8F59-7CA6A6BDD666}" type="sibTrans" cxnId="{A81889D7-B4F1-469E-A91B-D36894BED34C}">
      <dgm:prSet/>
      <dgm:spPr/>
      <dgm:t>
        <a:bodyPr/>
        <a:lstStyle/>
        <a:p>
          <a:endParaRPr lang="en-US"/>
        </a:p>
      </dgm:t>
    </dgm:pt>
    <dgm:pt modelId="{EA1701F6-7B57-4B04-9E00-64FC8D153085}">
      <dgm:prSet phldrT="[Text]"/>
      <dgm:spPr>
        <a:xfrm rot="17700000">
          <a:off x="6852361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Delivering of the report of Group of experts </a:t>
          </a:r>
        </a:p>
      </dgm:t>
    </dgm:pt>
    <dgm:pt modelId="{A6530B81-68FB-4CB6-934B-339EA4E796B5}" type="parTrans" cxnId="{AA493673-DAC7-4571-B247-A7E1C831035C}">
      <dgm:prSet/>
      <dgm:spPr/>
      <dgm:t>
        <a:bodyPr/>
        <a:lstStyle/>
        <a:p>
          <a:endParaRPr lang="en-US"/>
        </a:p>
      </dgm:t>
    </dgm:pt>
    <dgm:pt modelId="{7CDBA56F-B9FD-42B0-9B00-3DC230E39858}" type="sibTrans" cxnId="{AA493673-DAC7-4571-B247-A7E1C831035C}">
      <dgm:prSet/>
      <dgm:spPr/>
      <dgm:t>
        <a:bodyPr/>
        <a:lstStyle/>
        <a:p>
          <a:endParaRPr lang="en-US"/>
        </a:p>
      </dgm:t>
    </dgm:pt>
    <dgm:pt modelId="{CC9F5847-030C-425D-BB99-18D68663F689}" type="pres">
      <dgm:prSet presAssocID="{E4EAE2BA-E6E9-47BE-90DA-7CC8F543793A}" presName="Name0" presStyleCnt="0">
        <dgm:presLayoutVars>
          <dgm:dir/>
          <dgm:animLvl val="lvl"/>
          <dgm:resizeHandles val="exact"/>
        </dgm:presLayoutVars>
      </dgm:prSet>
      <dgm:spPr/>
    </dgm:pt>
    <dgm:pt modelId="{C1DF4E91-695C-47BB-9A59-A2179E48942D}" type="pres">
      <dgm:prSet presAssocID="{E4EAE2BA-E6E9-47BE-90DA-7CC8F543793A}" presName="dummy" presStyleCnt="0"/>
      <dgm:spPr/>
    </dgm:pt>
    <dgm:pt modelId="{1D1013CC-1463-42E5-A375-AE4AC4DBE4DB}" type="pres">
      <dgm:prSet presAssocID="{E4EAE2BA-E6E9-47BE-90DA-7CC8F543793A}" presName="linH" presStyleCnt="0"/>
      <dgm:spPr/>
    </dgm:pt>
    <dgm:pt modelId="{F63D83D9-77D7-4B67-9AC2-D2C48347C078}" type="pres">
      <dgm:prSet presAssocID="{E4EAE2BA-E6E9-47BE-90DA-7CC8F543793A}" presName="padding1" presStyleCnt="0"/>
      <dgm:spPr/>
    </dgm:pt>
    <dgm:pt modelId="{6DF5B296-02AA-45D0-B1E4-EFC2FAEAE879}" type="pres">
      <dgm:prSet presAssocID="{28E50F4E-A211-4387-B97C-8204D2D63C7E}" presName="linV" presStyleCnt="0"/>
      <dgm:spPr/>
    </dgm:pt>
    <dgm:pt modelId="{1B334962-EDBA-4B4B-8564-02CB8957A13A}" type="pres">
      <dgm:prSet presAssocID="{28E50F4E-A211-4387-B97C-8204D2D63C7E}" presName="spVertical1" presStyleCnt="0"/>
      <dgm:spPr/>
    </dgm:pt>
    <dgm:pt modelId="{A24FF820-09AB-471C-9568-07A623B478F4}" type="pres">
      <dgm:prSet presAssocID="{28E50F4E-A211-4387-B97C-8204D2D63C7E}" presName="parTx" presStyleLbl="revTx" presStyleIdx="0" presStyleCnt="10" custScaleX="186405">
        <dgm:presLayoutVars>
          <dgm:chMax val="0"/>
          <dgm:chPref val="0"/>
          <dgm:bulletEnabled val="1"/>
        </dgm:presLayoutVars>
      </dgm:prSet>
      <dgm:spPr/>
    </dgm:pt>
    <dgm:pt modelId="{AF65289B-3773-400F-8E01-98FFAC858789}" type="pres">
      <dgm:prSet presAssocID="{28E50F4E-A211-4387-B97C-8204D2D63C7E}" presName="spVertical2" presStyleCnt="0"/>
      <dgm:spPr/>
    </dgm:pt>
    <dgm:pt modelId="{1C6CED22-574A-45D7-84D3-BB486C413EDC}" type="pres">
      <dgm:prSet presAssocID="{28E50F4E-A211-4387-B97C-8204D2D63C7E}" presName="spVertical3" presStyleCnt="0"/>
      <dgm:spPr/>
    </dgm:pt>
    <dgm:pt modelId="{5F7A29BF-B5EF-40DE-9F44-E233D20B98BA}" type="pres">
      <dgm:prSet presAssocID="{28E50F4E-A211-4387-B97C-8204D2D63C7E}" presName="desTx" presStyleLbl="revTx" presStyleIdx="1" presStyleCnt="10" custScaleX="140309">
        <dgm:presLayoutVars>
          <dgm:bulletEnabled val="1"/>
        </dgm:presLayoutVars>
      </dgm:prSet>
      <dgm:spPr/>
    </dgm:pt>
    <dgm:pt modelId="{31337946-2EC7-40DF-92A6-F102DFAAF60C}" type="pres">
      <dgm:prSet presAssocID="{7E88C0FE-9E9F-45D8-9EB3-4AB6E6B956AA}" presName="space" presStyleCnt="0"/>
      <dgm:spPr/>
    </dgm:pt>
    <dgm:pt modelId="{8E61BBEE-8B64-44E5-9451-81887886DA6A}" type="pres">
      <dgm:prSet presAssocID="{5A22019F-6F97-4DC3-963A-583D3D54A632}" presName="linV" presStyleCnt="0"/>
      <dgm:spPr/>
    </dgm:pt>
    <dgm:pt modelId="{6719410E-3C02-46FA-9F10-D2B5185E349A}" type="pres">
      <dgm:prSet presAssocID="{5A22019F-6F97-4DC3-963A-583D3D54A632}" presName="spVertical1" presStyleCnt="0"/>
      <dgm:spPr/>
    </dgm:pt>
    <dgm:pt modelId="{BEF573F1-4887-449D-8C6B-1C15C4E1C309}" type="pres">
      <dgm:prSet presAssocID="{5A22019F-6F97-4DC3-963A-583D3D54A632}" presName="parTx" presStyleLbl="revTx" presStyleIdx="2" presStyleCnt="10" custScaleX="144540">
        <dgm:presLayoutVars>
          <dgm:chMax val="0"/>
          <dgm:chPref val="0"/>
          <dgm:bulletEnabled val="1"/>
        </dgm:presLayoutVars>
      </dgm:prSet>
      <dgm:spPr/>
    </dgm:pt>
    <dgm:pt modelId="{DECDA624-BB8A-41E0-AC69-47A37205D814}" type="pres">
      <dgm:prSet presAssocID="{5A22019F-6F97-4DC3-963A-583D3D54A632}" presName="spVertical2" presStyleCnt="0"/>
      <dgm:spPr/>
    </dgm:pt>
    <dgm:pt modelId="{B98EF4DD-453F-420D-B8C4-3A979DE7F3C8}" type="pres">
      <dgm:prSet presAssocID="{5A22019F-6F97-4DC3-963A-583D3D54A632}" presName="spVertical3" presStyleCnt="0"/>
      <dgm:spPr/>
    </dgm:pt>
    <dgm:pt modelId="{92126322-C209-4A01-B144-F12A874CF91F}" type="pres">
      <dgm:prSet presAssocID="{5A22019F-6F97-4DC3-963A-583D3D54A632}" presName="desTx" presStyleLbl="revTx" presStyleIdx="3" presStyleCnt="10" custScaleX="139884">
        <dgm:presLayoutVars>
          <dgm:bulletEnabled val="1"/>
        </dgm:presLayoutVars>
      </dgm:prSet>
      <dgm:spPr>
        <a:xfrm>
          <a:off x="3279420" y="2411437"/>
          <a:ext cx="1047050" cy="1255781"/>
        </a:xfrm>
        <a:prstGeom prst="rect">
          <a:avLst/>
        </a:prstGeom>
      </dgm:spPr>
    </dgm:pt>
    <dgm:pt modelId="{88B28420-2011-4AE9-A5E2-C9A8229C33F4}" type="pres">
      <dgm:prSet presAssocID="{40C46F67-A448-4DFF-9ACB-C354C5196E83}" presName="space" presStyleCnt="0"/>
      <dgm:spPr/>
    </dgm:pt>
    <dgm:pt modelId="{2C578C75-A4C0-4033-B9D2-6861D5F4979E}" type="pres">
      <dgm:prSet presAssocID="{7FC2D584-30A6-449E-B7CA-341F5F62FAF5}" presName="linV" presStyleCnt="0"/>
      <dgm:spPr/>
    </dgm:pt>
    <dgm:pt modelId="{FDD60E2F-4B58-4288-AFB8-3A71AFC029E2}" type="pres">
      <dgm:prSet presAssocID="{7FC2D584-30A6-449E-B7CA-341F5F62FAF5}" presName="spVertical1" presStyleCnt="0"/>
      <dgm:spPr/>
    </dgm:pt>
    <dgm:pt modelId="{30A40110-FE2D-4FAB-BFC2-99A39BA7ACEA}" type="pres">
      <dgm:prSet presAssocID="{7FC2D584-30A6-449E-B7CA-341F5F62FAF5}" presName="parTx" presStyleLbl="revTx" presStyleIdx="4" presStyleCnt="10" custScaleX="130135">
        <dgm:presLayoutVars>
          <dgm:chMax val="0"/>
          <dgm:chPref val="0"/>
          <dgm:bulletEnabled val="1"/>
        </dgm:presLayoutVars>
      </dgm:prSet>
      <dgm:spPr/>
    </dgm:pt>
    <dgm:pt modelId="{85BC950D-4B93-4E6D-A11F-F113D9A1345C}" type="pres">
      <dgm:prSet presAssocID="{7FC2D584-30A6-449E-B7CA-341F5F62FAF5}" presName="spVertical2" presStyleCnt="0"/>
      <dgm:spPr/>
    </dgm:pt>
    <dgm:pt modelId="{CE8784C4-ECDC-4765-9AB6-48CAA35E5F4A}" type="pres">
      <dgm:prSet presAssocID="{7FC2D584-30A6-449E-B7CA-341F5F62FAF5}" presName="spVertical3" presStyleCnt="0"/>
      <dgm:spPr/>
    </dgm:pt>
    <dgm:pt modelId="{C2775F15-2E71-4FB2-A918-3C48E171D7FC}" type="pres">
      <dgm:prSet presAssocID="{7FC2D584-30A6-449E-B7CA-341F5F62FAF5}" presName="desTx" presStyleLbl="revTx" presStyleIdx="5" presStyleCnt="10" custScaleX="138207">
        <dgm:presLayoutVars>
          <dgm:bulletEnabled val="1"/>
        </dgm:presLayoutVars>
      </dgm:prSet>
      <dgm:spPr/>
    </dgm:pt>
    <dgm:pt modelId="{A7A99A75-11CE-4BA5-A9D0-903BE851DBE1}" type="pres">
      <dgm:prSet presAssocID="{9BCC6C0B-54DD-42A5-A6A4-57FEEA70C7B5}" presName="space" presStyleCnt="0"/>
      <dgm:spPr/>
    </dgm:pt>
    <dgm:pt modelId="{E5F83536-3922-470C-9768-E27C3AF9EE02}" type="pres">
      <dgm:prSet presAssocID="{1EAF32EF-2685-41DE-B527-A19EA257EFF2}" presName="linV" presStyleCnt="0"/>
      <dgm:spPr/>
    </dgm:pt>
    <dgm:pt modelId="{0E0A3AE3-0E38-4E8E-88CF-C8FD2364BA68}" type="pres">
      <dgm:prSet presAssocID="{1EAF32EF-2685-41DE-B527-A19EA257EFF2}" presName="spVertical1" presStyleCnt="0"/>
      <dgm:spPr/>
    </dgm:pt>
    <dgm:pt modelId="{4E42306D-9D97-47A0-8D89-F8A66CDF60D5}" type="pres">
      <dgm:prSet presAssocID="{1EAF32EF-2685-41DE-B527-A19EA257EFF2}" presName="parTx" presStyleLbl="revTx" presStyleIdx="6" presStyleCnt="10" custScaleX="111438">
        <dgm:presLayoutVars>
          <dgm:chMax val="0"/>
          <dgm:chPref val="0"/>
          <dgm:bulletEnabled val="1"/>
        </dgm:presLayoutVars>
      </dgm:prSet>
      <dgm:spPr/>
    </dgm:pt>
    <dgm:pt modelId="{3203286B-E5B1-4F5F-94FD-9FDA4F880949}" type="pres">
      <dgm:prSet presAssocID="{1EAF32EF-2685-41DE-B527-A19EA257EFF2}" presName="spVertical2" presStyleCnt="0"/>
      <dgm:spPr/>
    </dgm:pt>
    <dgm:pt modelId="{78572887-35BD-4491-9548-E602883733F5}" type="pres">
      <dgm:prSet presAssocID="{1EAF32EF-2685-41DE-B527-A19EA257EFF2}" presName="spVertical3" presStyleCnt="0"/>
      <dgm:spPr/>
    </dgm:pt>
    <dgm:pt modelId="{6173DEBA-18B0-4483-8C0A-2D5B5EA3B139}" type="pres">
      <dgm:prSet presAssocID="{1EAF32EF-2685-41DE-B527-A19EA257EFF2}" presName="desTx" presStyleLbl="revTx" presStyleIdx="7" presStyleCnt="10" custScaleX="154221">
        <dgm:presLayoutVars>
          <dgm:bulletEnabled val="1"/>
        </dgm:presLayoutVars>
      </dgm:prSet>
      <dgm:spPr/>
    </dgm:pt>
    <dgm:pt modelId="{396BFA71-516B-4F37-AC8F-F80DB3266E65}" type="pres">
      <dgm:prSet presAssocID="{C8B63689-AE32-480F-B66B-8481F7137AF6}" presName="space" presStyleCnt="0"/>
      <dgm:spPr/>
    </dgm:pt>
    <dgm:pt modelId="{7B285A35-5A2F-4DCF-8C26-114DDFE51018}" type="pres">
      <dgm:prSet presAssocID="{C4843CC7-1E96-4B59-9DC6-ACB4F823B6CA}" presName="linV" presStyleCnt="0"/>
      <dgm:spPr/>
    </dgm:pt>
    <dgm:pt modelId="{4891FD5B-D2B7-40E6-B52F-0CDE7E2DC484}" type="pres">
      <dgm:prSet presAssocID="{C4843CC7-1E96-4B59-9DC6-ACB4F823B6CA}" presName="spVertical1" presStyleCnt="0"/>
      <dgm:spPr/>
    </dgm:pt>
    <dgm:pt modelId="{210FBF2F-76F5-443A-B2B2-AD6C389A6A71}" type="pres">
      <dgm:prSet presAssocID="{C4843CC7-1E96-4B59-9DC6-ACB4F823B6CA}" presName="parTx" presStyleLbl="revTx" presStyleIdx="8" presStyleCnt="10" custScaleX="206972">
        <dgm:presLayoutVars>
          <dgm:chMax val="0"/>
          <dgm:chPref val="0"/>
          <dgm:bulletEnabled val="1"/>
        </dgm:presLayoutVars>
      </dgm:prSet>
      <dgm:spPr/>
    </dgm:pt>
    <dgm:pt modelId="{E15D8CA1-D098-482F-80C7-0C6510DF4F43}" type="pres">
      <dgm:prSet presAssocID="{C4843CC7-1E96-4B59-9DC6-ACB4F823B6CA}" presName="spVertical2" presStyleCnt="0"/>
      <dgm:spPr/>
    </dgm:pt>
    <dgm:pt modelId="{105D22BA-10F6-4E20-A9C4-7680A8A732EF}" type="pres">
      <dgm:prSet presAssocID="{C4843CC7-1E96-4B59-9DC6-ACB4F823B6CA}" presName="spVertical3" presStyleCnt="0"/>
      <dgm:spPr/>
    </dgm:pt>
    <dgm:pt modelId="{37D78EF8-B67E-4578-87D5-18375069430F}" type="pres">
      <dgm:prSet presAssocID="{C4843CC7-1E96-4B59-9DC6-ACB4F823B6CA}" presName="desTx" presStyleLbl="revTx" presStyleIdx="9" presStyleCnt="10" custScaleX="110408">
        <dgm:presLayoutVars>
          <dgm:bulletEnabled val="1"/>
        </dgm:presLayoutVars>
      </dgm:prSet>
      <dgm:spPr/>
    </dgm:pt>
    <dgm:pt modelId="{45C10B29-B47E-4CE2-94D3-C2C14CC21CA9}" type="pres">
      <dgm:prSet presAssocID="{E4EAE2BA-E6E9-47BE-90DA-7CC8F543793A}" presName="padding2" presStyleCnt="0"/>
      <dgm:spPr/>
    </dgm:pt>
    <dgm:pt modelId="{30E1A689-CF14-4B47-AA73-ACE7D91914C8}" type="pres">
      <dgm:prSet presAssocID="{E4EAE2BA-E6E9-47BE-90DA-7CC8F543793A}" presName="negArrow" presStyleCnt="0"/>
      <dgm:spPr/>
    </dgm:pt>
    <dgm:pt modelId="{2E889492-3B63-46FA-886D-A2B80863748C}" type="pres">
      <dgm:prSet presAssocID="{E4EAE2BA-E6E9-47BE-90DA-7CC8F543793A}" presName="backgroundArrow" presStyleLbl="node1" presStyleIdx="0" presStyleCnt="1"/>
      <dgm:spPr/>
    </dgm:pt>
  </dgm:ptLst>
  <dgm:cxnLst>
    <dgm:cxn modelId="{301FC107-C736-4166-8C4E-A76A34AFC434}" type="presOf" srcId="{28E50F4E-A211-4387-B97C-8204D2D63C7E}" destId="{A24FF820-09AB-471C-9568-07A623B478F4}" srcOrd="0" destOrd="0" presId="urn:microsoft.com/office/officeart/2005/8/layout/hProcess3"/>
    <dgm:cxn modelId="{66F73E26-6D65-4776-8ECB-F29832063E9B}" type="presOf" srcId="{4197E540-D10F-4BDA-84C9-B2027B240EEB}" destId="{5F7A29BF-B5EF-40DE-9F44-E233D20B98BA}" srcOrd="0" destOrd="0" presId="urn:microsoft.com/office/officeart/2005/8/layout/hProcess3"/>
    <dgm:cxn modelId="{86C61634-5122-4AC5-8294-D1B96D241D51}" type="presOf" srcId="{5A22019F-6F97-4DC3-963A-583D3D54A632}" destId="{BEF573F1-4887-449D-8C6B-1C15C4E1C309}" srcOrd="0" destOrd="0" presId="urn:microsoft.com/office/officeart/2005/8/layout/hProcess3"/>
    <dgm:cxn modelId="{DE067B6E-5705-40C5-95E8-34489ECF6FE3}" srcId="{1EAF32EF-2685-41DE-B527-A19EA257EFF2}" destId="{8A6DB3FE-C39B-447E-9F35-B0AA149632E9}" srcOrd="0" destOrd="0" parTransId="{59337257-76BB-40A8-A3C4-453905802E16}" sibTransId="{092AA806-E93B-48B2-8CC6-74C5945CE54C}"/>
    <dgm:cxn modelId="{AA493673-DAC7-4571-B247-A7E1C831035C}" srcId="{C4843CC7-1E96-4B59-9DC6-ACB4F823B6CA}" destId="{EA1701F6-7B57-4B04-9E00-64FC8D153085}" srcOrd="0" destOrd="0" parTransId="{A6530B81-68FB-4CB6-934B-339EA4E796B5}" sibTransId="{7CDBA56F-B9FD-42B0-9B00-3DC230E39858}"/>
    <dgm:cxn modelId="{283F8578-61AB-4F3A-B8D5-79928B6E421A}" srcId="{E4EAE2BA-E6E9-47BE-90DA-7CC8F543793A}" destId="{7FC2D584-30A6-449E-B7CA-341F5F62FAF5}" srcOrd="2" destOrd="0" parTransId="{5B8A5422-3BF7-4359-9198-DC33B9CC121C}" sibTransId="{9BCC6C0B-54DD-42A5-A6A4-57FEEA70C7B5}"/>
    <dgm:cxn modelId="{327F797F-FC40-489C-A124-B802A69C851F}" type="presOf" srcId="{EA1701F6-7B57-4B04-9E00-64FC8D153085}" destId="{37D78EF8-B67E-4578-87D5-18375069430F}" srcOrd="0" destOrd="0" presId="urn:microsoft.com/office/officeart/2005/8/layout/hProcess3"/>
    <dgm:cxn modelId="{3603CE7F-B3FC-4746-835B-FEBA7784AF37}" srcId="{7FC2D584-30A6-449E-B7CA-341F5F62FAF5}" destId="{65A643D8-FAD8-427F-B77E-324519DFF77F}" srcOrd="0" destOrd="0" parTransId="{9B490BD3-91C5-4AD9-B795-4720D22F1C89}" sibTransId="{A1CFAE85-B44C-4654-BCFF-0F4929233B2A}"/>
    <dgm:cxn modelId="{39AF9F84-592C-4715-B816-2A454335FA6D}" srcId="{E4EAE2BA-E6E9-47BE-90DA-7CC8F543793A}" destId="{5A22019F-6F97-4DC3-963A-583D3D54A632}" srcOrd="1" destOrd="0" parTransId="{B9D94E7B-0198-4684-BCA7-D1F15AB8F901}" sibTransId="{40C46F67-A448-4DFF-9ACB-C354C5196E83}"/>
    <dgm:cxn modelId="{E2FC7E88-C37F-4EF2-8516-821A7F748A75}" type="presOf" srcId="{E4EAE2BA-E6E9-47BE-90DA-7CC8F543793A}" destId="{CC9F5847-030C-425D-BB99-18D68663F689}" srcOrd="0" destOrd="0" presId="urn:microsoft.com/office/officeart/2005/8/layout/hProcess3"/>
    <dgm:cxn modelId="{3D832B8A-4A8A-422A-B1E6-52C68EDC2D6C}" type="presOf" srcId="{1EAF32EF-2685-41DE-B527-A19EA257EFF2}" destId="{4E42306D-9D97-47A0-8D89-F8A66CDF60D5}" srcOrd="0" destOrd="0" presId="urn:microsoft.com/office/officeart/2005/8/layout/hProcess3"/>
    <dgm:cxn modelId="{F268D498-EF3E-42B8-9120-29C5B699A113}" type="presOf" srcId="{C4843CC7-1E96-4B59-9DC6-ACB4F823B6CA}" destId="{210FBF2F-76F5-443A-B2B2-AD6C389A6A71}" srcOrd="0" destOrd="0" presId="urn:microsoft.com/office/officeart/2005/8/layout/hProcess3"/>
    <dgm:cxn modelId="{9F9ECDA7-0260-42D5-8A04-3D5D4D5BC94D}" type="presOf" srcId="{7FC2D584-30A6-449E-B7CA-341F5F62FAF5}" destId="{30A40110-FE2D-4FAB-BFC2-99A39BA7ACEA}" srcOrd="0" destOrd="0" presId="urn:microsoft.com/office/officeart/2005/8/layout/hProcess3"/>
    <dgm:cxn modelId="{8A722DB8-690F-4486-8D68-C5FBE3FBBBBD}" srcId="{5A22019F-6F97-4DC3-963A-583D3D54A632}" destId="{0AE14328-0EE2-49D7-98C5-68FCA23BDFFA}" srcOrd="0" destOrd="0" parTransId="{EA9DC085-EAD3-474C-B8A0-5119234F5699}" sibTransId="{5E40F6E7-1E16-499D-BD19-570269F4F62E}"/>
    <dgm:cxn modelId="{4512AEC3-B24F-4572-A17D-0B3C84CC2C28}" type="presOf" srcId="{65A643D8-FAD8-427F-B77E-324519DFF77F}" destId="{C2775F15-2E71-4FB2-A918-3C48E171D7FC}" srcOrd="0" destOrd="0" presId="urn:microsoft.com/office/officeart/2005/8/layout/hProcess3"/>
    <dgm:cxn modelId="{C5E80ED3-3C69-4691-A50A-6CCF594CAD26}" type="presOf" srcId="{0AE14328-0EE2-49D7-98C5-68FCA23BDFFA}" destId="{92126322-C209-4A01-B144-F12A874CF91F}" srcOrd="0" destOrd="0" presId="urn:microsoft.com/office/officeart/2005/8/layout/hProcess3"/>
    <dgm:cxn modelId="{037D1ED7-9660-475E-907C-F4AD249CA9F1}" srcId="{28E50F4E-A211-4387-B97C-8204D2D63C7E}" destId="{4197E540-D10F-4BDA-84C9-B2027B240EEB}" srcOrd="0" destOrd="0" parTransId="{78BB0D03-C1B0-4614-BB63-23D6CFFED62B}" sibTransId="{6EE9F422-00AE-4222-BD4F-062656D802FD}"/>
    <dgm:cxn modelId="{A81889D7-B4F1-469E-A91B-D36894BED34C}" srcId="{E4EAE2BA-E6E9-47BE-90DA-7CC8F543793A}" destId="{C4843CC7-1E96-4B59-9DC6-ACB4F823B6CA}" srcOrd="4" destOrd="0" parTransId="{B45DE71B-8C61-4A29-BBB0-5AA953CF7542}" sibTransId="{E03609D5-4748-4E3C-8F59-7CA6A6BDD666}"/>
    <dgm:cxn modelId="{270815E9-4A88-4DB4-9040-920BB982ABD8}" srcId="{E4EAE2BA-E6E9-47BE-90DA-7CC8F543793A}" destId="{1EAF32EF-2685-41DE-B527-A19EA257EFF2}" srcOrd="3" destOrd="0" parTransId="{180ECF10-61BF-4891-A06A-93E397C04263}" sibTransId="{C8B63689-AE32-480F-B66B-8481F7137AF6}"/>
    <dgm:cxn modelId="{441F64F8-1373-400B-9BD7-D7768825D08C}" type="presOf" srcId="{8A6DB3FE-C39B-447E-9F35-B0AA149632E9}" destId="{6173DEBA-18B0-4483-8C0A-2D5B5EA3B139}" srcOrd="0" destOrd="0" presId="urn:microsoft.com/office/officeart/2005/8/layout/hProcess3"/>
    <dgm:cxn modelId="{22B998FB-6DA3-44DE-8039-70A44451540E}" srcId="{E4EAE2BA-E6E9-47BE-90DA-7CC8F543793A}" destId="{28E50F4E-A211-4387-B97C-8204D2D63C7E}" srcOrd="0" destOrd="0" parTransId="{3ECDEA85-0997-4DE7-BDA1-9D27574A1BE6}" sibTransId="{7E88C0FE-9E9F-45D8-9EB3-4AB6E6B956AA}"/>
    <dgm:cxn modelId="{3F91AA35-F60E-4B5F-9008-4E1680A3388D}" type="presParOf" srcId="{CC9F5847-030C-425D-BB99-18D68663F689}" destId="{C1DF4E91-695C-47BB-9A59-A2179E48942D}" srcOrd="0" destOrd="0" presId="urn:microsoft.com/office/officeart/2005/8/layout/hProcess3"/>
    <dgm:cxn modelId="{D9C096F6-1203-4307-8973-6DF9287DEDA0}" type="presParOf" srcId="{CC9F5847-030C-425D-BB99-18D68663F689}" destId="{1D1013CC-1463-42E5-A375-AE4AC4DBE4DB}" srcOrd="1" destOrd="0" presId="urn:microsoft.com/office/officeart/2005/8/layout/hProcess3"/>
    <dgm:cxn modelId="{84E8BDA5-C39D-439E-BABF-CA943E61E4F9}" type="presParOf" srcId="{1D1013CC-1463-42E5-A375-AE4AC4DBE4DB}" destId="{F63D83D9-77D7-4B67-9AC2-D2C48347C078}" srcOrd="0" destOrd="0" presId="urn:microsoft.com/office/officeart/2005/8/layout/hProcess3"/>
    <dgm:cxn modelId="{E4282116-F423-4214-9B4B-85FDCBD5C158}" type="presParOf" srcId="{1D1013CC-1463-42E5-A375-AE4AC4DBE4DB}" destId="{6DF5B296-02AA-45D0-B1E4-EFC2FAEAE879}" srcOrd="1" destOrd="0" presId="urn:microsoft.com/office/officeart/2005/8/layout/hProcess3"/>
    <dgm:cxn modelId="{CEC4C9ED-9141-4302-B8B3-60AF1A276283}" type="presParOf" srcId="{6DF5B296-02AA-45D0-B1E4-EFC2FAEAE879}" destId="{1B334962-EDBA-4B4B-8564-02CB8957A13A}" srcOrd="0" destOrd="0" presId="urn:microsoft.com/office/officeart/2005/8/layout/hProcess3"/>
    <dgm:cxn modelId="{ECB02893-911D-49ED-B8CF-9F84B54AF8C3}" type="presParOf" srcId="{6DF5B296-02AA-45D0-B1E4-EFC2FAEAE879}" destId="{A24FF820-09AB-471C-9568-07A623B478F4}" srcOrd="1" destOrd="0" presId="urn:microsoft.com/office/officeart/2005/8/layout/hProcess3"/>
    <dgm:cxn modelId="{506F1C3F-90E3-45F2-9E4F-6B3B6E752583}" type="presParOf" srcId="{6DF5B296-02AA-45D0-B1E4-EFC2FAEAE879}" destId="{AF65289B-3773-400F-8E01-98FFAC858789}" srcOrd="2" destOrd="0" presId="urn:microsoft.com/office/officeart/2005/8/layout/hProcess3"/>
    <dgm:cxn modelId="{9248198A-CEA1-4D3F-A92A-7C76FB5C0AFD}" type="presParOf" srcId="{6DF5B296-02AA-45D0-B1E4-EFC2FAEAE879}" destId="{1C6CED22-574A-45D7-84D3-BB486C413EDC}" srcOrd="3" destOrd="0" presId="urn:microsoft.com/office/officeart/2005/8/layout/hProcess3"/>
    <dgm:cxn modelId="{54D00859-1F02-48B1-85B9-7CE2A179EF0A}" type="presParOf" srcId="{6DF5B296-02AA-45D0-B1E4-EFC2FAEAE879}" destId="{5F7A29BF-B5EF-40DE-9F44-E233D20B98BA}" srcOrd="4" destOrd="0" presId="urn:microsoft.com/office/officeart/2005/8/layout/hProcess3"/>
    <dgm:cxn modelId="{830077A1-C8C5-4146-A2DB-C2969230819F}" type="presParOf" srcId="{1D1013CC-1463-42E5-A375-AE4AC4DBE4DB}" destId="{31337946-2EC7-40DF-92A6-F102DFAAF60C}" srcOrd="2" destOrd="0" presId="urn:microsoft.com/office/officeart/2005/8/layout/hProcess3"/>
    <dgm:cxn modelId="{6D3665F9-09A8-4982-8333-6D0617E252E2}" type="presParOf" srcId="{1D1013CC-1463-42E5-A375-AE4AC4DBE4DB}" destId="{8E61BBEE-8B64-44E5-9451-81887886DA6A}" srcOrd="3" destOrd="0" presId="urn:microsoft.com/office/officeart/2005/8/layout/hProcess3"/>
    <dgm:cxn modelId="{025062BF-663A-45E2-9393-67FAEB68E03B}" type="presParOf" srcId="{8E61BBEE-8B64-44E5-9451-81887886DA6A}" destId="{6719410E-3C02-46FA-9F10-D2B5185E349A}" srcOrd="0" destOrd="0" presId="urn:microsoft.com/office/officeart/2005/8/layout/hProcess3"/>
    <dgm:cxn modelId="{53A0AAA0-E74A-4909-8CD9-2E1E53848B46}" type="presParOf" srcId="{8E61BBEE-8B64-44E5-9451-81887886DA6A}" destId="{BEF573F1-4887-449D-8C6B-1C15C4E1C309}" srcOrd="1" destOrd="0" presId="urn:microsoft.com/office/officeart/2005/8/layout/hProcess3"/>
    <dgm:cxn modelId="{F25ABB03-379A-4018-9074-275CAFBACF4B}" type="presParOf" srcId="{8E61BBEE-8B64-44E5-9451-81887886DA6A}" destId="{DECDA624-BB8A-41E0-AC69-47A37205D814}" srcOrd="2" destOrd="0" presId="urn:microsoft.com/office/officeart/2005/8/layout/hProcess3"/>
    <dgm:cxn modelId="{C783E688-2972-46E5-AACC-36C9452E1875}" type="presParOf" srcId="{8E61BBEE-8B64-44E5-9451-81887886DA6A}" destId="{B98EF4DD-453F-420D-B8C4-3A979DE7F3C8}" srcOrd="3" destOrd="0" presId="urn:microsoft.com/office/officeart/2005/8/layout/hProcess3"/>
    <dgm:cxn modelId="{3A3F447B-CF00-4A5A-9D8E-F1F13F4BC1BF}" type="presParOf" srcId="{8E61BBEE-8B64-44E5-9451-81887886DA6A}" destId="{92126322-C209-4A01-B144-F12A874CF91F}" srcOrd="4" destOrd="0" presId="urn:microsoft.com/office/officeart/2005/8/layout/hProcess3"/>
    <dgm:cxn modelId="{DD1C0B27-8C7F-4738-BF41-89790C14ACE8}" type="presParOf" srcId="{1D1013CC-1463-42E5-A375-AE4AC4DBE4DB}" destId="{88B28420-2011-4AE9-A5E2-C9A8229C33F4}" srcOrd="4" destOrd="0" presId="urn:microsoft.com/office/officeart/2005/8/layout/hProcess3"/>
    <dgm:cxn modelId="{9F2ABE42-1672-4F79-9063-AA3247F48D0A}" type="presParOf" srcId="{1D1013CC-1463-42E5-A375-AE4AC4DBE4DB}" destId="{2C578C75-A4C0-4033-B9D2-6861D5F4979E}" srcOrd="5" destOrd="0" presId="urn:microsoft.com/office/officeart/2005/8/layout/hProcess3"/>
    <dgm:cxn modelId="{B673160B-461B-4A4A-9EFA-7812E67251E8}" type="presParOf" srcId="{2C578C75-A4C0-4033-B9D2-6861D5F4979E}" destId="{FDD60E2F-4B58-4288-AFB8-3A71AFC029E2}" srcOrd="0" destOrd="0" presId="urn:microsoft.com/office/officeart/2005/8/layout/hProcess3"/>
    <dgm:cxn modelId="{6BB28112-DD7A-48ED-8ED8-F2AA8258E3C3}" type="presParOf" srcId="{2C578C75-A4C0-4033-B9D2-6861D5F4979E}" destId="{30A40110-FE2D-4FAB-BFC2-99A39BA7ACEA}" srcOrd="1" destOrd="0" presId="urn:microsoft.com/office/officeart/2005/8/layout/hProcess3"/>
    <dgm:cxn modelId="{E8A52FBF-DEC4-4A13-A638-B412A2D417B9}" type="presParOf" srcId="{2C578C75-A4C0-4033-B9D2-6861D5F4979E}" destId="{85BC950D-4B93-4E6D-A11F-F113D9A1345C}" srcOrd="2" destOrd="0" presId="urn:microsoft.com/office/officeart/2005/8/layout/hProcess3"/>
    <dgm:cxn modelId="{4763AE0B-DDB3-4602-B251-1D97C62D9351}" type="presParOf" srcId="{2C578C75-A4C0-4033-B9D2-6861D5F4979E}" destId="{CE8784C4-ECDC-4765-9AB6-48CAA35E5F4A}" srcOrd="3" destOrd="0" presId="urn:microsoft.com/office/officeart/2005/8/layout/hProcess3"/>
    <dgm:cxn modelId="{DE3E7D90-9A44-4737-A749-D66B1A6EB3E4}" type="presParOf" srcId="{2C578C75-A4C0-4033-B9D2-6861D5F4979E}" destId="{C2775F15-2E71-4FB2-A918-3C48E171D7FC}" srcOrd="4" destOrd="0" presId="urn:microsoft.com/office/officeart/2005/8/layout/hProcess3"/>
    <dgm:cxn modelId="{25A53FBF-B824-4E4B-9E2D-E87680F3F924}" type="presParOf" srcId="{1D1013CC-1463-42E5-A375-AE4AC4DBE4DB}" destId="{A7A99A75-11CE-4BA5-A9D0-903BE851DBE1}" srcOrd="6" destOrd="0" presId="urn:microsoft.com/office/officeart/2005/8/layout/hProcess3"/>
    <dgm:cxn modelId="{8B4D7FE4-AAA6-4A43-B040-0947CE939A22}" type="presParOf" srcId="{1D1013CC-1463-42E5-A375-AE4AC4DBE4DB}" destId="{E5F83536-3922-470C-9768-E27C3AF9EE02}" srcOrd="7" destOrd="0" presId="urn:microsoft.com/office/officeart/2005/8/layout/hProcess3"/>
    <dgm:cxn modelId="{145BB221-E494-46D9-A903-CE8BEC5D6DA1}" type="presParOf" srcId="{E5F83536-3922-470C-9768-E27C3AF9EE02}" destId="{0E0A3AE3-0E38-4E8E-88CF-C8FD2364BA68}" srcOrd="0" destOrd="0" presId="urn:microsoft.com/office/officeart/2005/8/layout/hProcess3"/>
    <dgm:cxn modelId="{8A948916-7EDA-4495-85C5-0BC44021AAA2}" type="presParOf" srcId="{E5F83536-3922-470C-9768-E27C3AF9EE02}" destId="{4E42306D-9D97-47A0-8D89-F8A66CDF60D5}" srcOrd="1" destOrd="0" presId="urn:microsoft.com/office/officeart/2005/8/layout/hProcess3"/>
    <dgm:cxn modelId="{E779126A-9BCE-4895-BC5D-E6A3A80D2A2B}" type="presParOf" srcId="{E5F83536-3922-470C-9768-E27C3AF9EE02}" destId="{3203286B-E5B1-4F5F-94FD-9FDA4F880949}" srcOrd="2" destOrd="0" presId="urn:microsoft.com/office/officeart/2005/8/layout/hProcess3"/>
    <dgm:cxn modelId="{15B64348-5A67-4BDB-A3C4-1AC937D8053C}" type="presParOf" srcId="{E5F83536-3922-470C-9768-E27C3AF9EE02}" destId="{78572887-35BD-4491-9548-E602883733F5}" srcOrd="3" destOrd="0" presId="urn:microsoft.com/office/officeart/2005/8/layout/hProcess3"/>
    <dgm:cxn modelId="{E913F4B4-6770-4132-98B5-CEDDC185AFCA}" type="presParOf" srcId="{E5F83536-3922-470C-9768-E27C3AF9EE02}" destId="{6173DEBA-18B0-4483-8C0A-2D5B5EA3B139}" srcOrd="4" destOrd="0" presId="urn:microsoft.com/office/officeart/2005/8/layout/hProcess3"/>
    <dgm:cxn modelId="{8F36C445-71B3-4081-9D51-71DC28D8756A}" type="presParOf" srcId="{1D1013CC-1463-42E5-A375-AE4AC4DBE4DB}" destId="{396BFA71-516B-4F37-AC8F-F80DB3266E65}" srcOrd="8" destOrd="0" presId="urn:microsoft.com/office/officeart/2005/8/layout/hProcess3"/>
    <dgm:cxn modelId="{2803563D-BF66-4D88-95ED-E23A7A2A7A2C}" type="presParOf" srcId="{1D1013CC-1463-42E5-A375-AE4AC4DBE4DB}" destId="{7B285A35-5A2F-4DCF-8C26-114DDFE51018}" srcOrd="9" destOrd="0" presId="urn:microsoft.com/office/officeart/2005/8/layout/hProcess3"/>
    <dgm:cxn modelId="{9C44CABA-D133-414D-8C3B-F9970DEFBDD8}" type="presParOf" srcId="{7B285A35-5A2F-4DCF-8C26-114DDFE51018}" destId="{4891FD5B-D2B7-40E6-B52F-0CDE7E2DC484}" srcOrd="0" destOrd="0" presId="urn:microsoft.com/office/officeart/2005/8/layout/hProcess3"/>
    <dgm:cxn modelId="{6A49AA2C-D63F-48AB-AF8A-532B16D4FCD1}" type="presParOf" srcId="{7B285A35-5A2F-4DCF-8C26-114DDFE51018}" destId="{210FBF2F-76F5-443A-B2B2-AD6C389A6A71}" srcOrd="1" destOrd="0" presId="urn:microsoft.com/office/officeart/2005/8/layout/hProcess3"/>
    <dgm:cxn modelId="{0266027E-D246-4A0D-A841-37FED9668EA8}" type="presParOf" srcId="{7B285A35-5A2F-4DCF-8C26-114DDFE51018}" destId="{E15D8CA1-D098-482F-80C7-0C6510DF4F43}" srcOrd="2" destOrd="0" presId="urn:microsoft.com/office/officeart/2005/8/layout/hProcess3"/>
    <dgm:cxn modelId="{A18D819E-C674-4B32-8445-0C037A819461}" type="presParOf" srcId="{7B285A35-5A2F-4DCF-8C26-114DDFE51018}" destId="{105D22BA-10F6-4E20-A9C4-7680A8A732EF}" srcOrd="3" destOrd="0" presId="urn:microsoft.com/office/officeart/2005/8/layout/hProcess3"/>
    <dgm:cxn modelId="{61737976-7A1A-47ED-8F6F-E93A99A28BA2}" type="presParOf" srcId="{7B285A35-5A2F-4DCF-8C26-114DDFE51018}" destId="{37D78EF8-B67E-4578-87D5-18375069430F}" srcOrd="4" destOrd="0" presId="urn:microsoft.com/office/officeart/2005/8/layout/hProcess3"/>
    <dgm:cxn modelId="{094DF781-DBF5-4DC7-A203-DD06EC4A204E}" type="presParOf" srcId="{1D1013CC-1463-42E5-A375-AE4AC4DBE4DB}" destId="{45C10B29-B47E-4CE2-94D3-C2C14CC21CA9}" srcOrd="10" destOrd="0" presId="urn:microsoft.com/office/officeart/2005/8/layout/hProcess3"/>
    <dgm:cxn modelId="{19C006C8-6743-4B6A-86AB-4B80B07B1A27}" type="presParOf" srcId="{1D1013CC-1463-42E5-A375-AE4AC4DBE4DB}" destId="{30E1A689-CF14-4B47-AA73-ACE7D91914C8}" srcOrd="11" destOrd="0" presId="urn:microsoft.com/office/officeart/2005/8/layout/hProcess3"/>
    <dgm:cxn modelId="{8A193610-58EB-4D90-975D-49BC945BBF7B}" type="presParOf" srcId="{1D1013CC-1463-42E5-A375-AE4AC4DBE4DB}" destId="{2E889492-3B63-46FA-886D-A2B80863748C}" srcOrd="12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EAE2BA-E6E9-47BE-90DA-7CC8F543793A}" type="doc">
      <dgm:prSet loTypeId="urn:microsoft.com/office/officeart/2005/8/layout/h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E50F4E-A211-4387-B97C-8204D2D63C7E}">
      <dgm:prSet phldrT="[Text]"/>
      <dgm:spPr>
        <a:xfrm rot="17700000">
          <a:off x="290642" y="1339948"/>
          <a:ext cx="1022729" cy="492876"/>
        </a:xfrm>
      </dgm:spPr>
      <dgm:t>
        <a:bodyPr/>
        <a:lstStyle/>
        <a:p>
          <a:r>
            <a:rPr lang="en-US"/>
            <a:t>October ‘17</a:t>
          </a:r>
        </a:p>
      </dgm:t>
    </dgm:pt>
    <dgm:pt modelId="{3ECDEA85-0997-4DE7-BDA1-9D27574A1BE6}" type="parTrans" cxnId="{22B998FB-6DA3-44DE-8039-70A44451540E}">
      <dgm:prSet/>
      <dgm:spPr/>
      <dgm:t>
        <a:bodyPr/>
        <a:lstStyle/>
        <a:p>
          <a:endParaRPr lang="en-US"/>
        </a:p>
      </dgm:t>
    </dgm:pt>
    <dgm:pt modelId="{7E88C0FE-9E9F-45D8-9EB3-4AB6E6B956AA}" type="sibTrans" cxnId="{22B998FB-6DA3-44DE-8039-70A44451540E}">
      <dgm:prSet/>
      <dgm:spPr/>
      <dgm:t>
        <a:bodyPr/>
        <a:lstStyle/>
        <a:p>
          <a:endParaRPr lang="en-US"/>
        </a:p>
      </dgm:t>
    </dgm:pt>
    <dgm:pt modelId="{4197E540-D10F-4BDA-84C9-B2027B240EEB}">
      <dgm:prSet phldrT="[Text]"/>
      <dgm:spPr>
        <a:xfrm rot="17700000">
          <a:off x="379667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Steering Committee</a:t>
          </a:r>
        </a:p>
      </dgm:t>
    </dgm:pt>
    <dgm:pt modelId="{78BB0D03-C1B0-4614-BB63-23D6CFFED62B}" type="parTrans" cxnId="{037D1ED7-9660-475E-907C-F4AD249CA9F1}">
      <dgm:prSet/>
      <dgm:spPr/>
      <dgm:t>
        <a:bodyPr/>
        <a:lstStyle/>
        <a:p>
          <a:endParaRPr lang="en-US"/>
        </a:p>
      </dgm:t>
    </dgm:pt>
    <dgm:pt modelId="{6EE9F422-00AE-4222-BD4F-062656D802FD}" type="sibTrans" cxnId="{037D1ED7-9660-475E-907C-F4AD249CA9F1}">
      <dgm:prSet/>
      <dgm:spPr/>
      <dgm:t>
        <a:bodyPr/>
        <a:lstStyle/>
        <a:p>
          <a:endParaRPr lang="en-US"/>
        </a:p>
      </dgm:t>
    </dgm:pt>
    <dgm:pt modelId="{5A22019F-6F97-4DC3-963A-583D3D54A632}">
      <dgm:prSet phldrT="[Text]"/>
      <dgm:spPr>
        <a:xfrm rot="17700000">
          <a:off x="2153288" y="1339948"/>
          <a:ext cx="1022729" cy="492876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November ‘17</a:t>
          </a:r>
        </a:p>
      </dgm:t>
    </dgm:pt>
    <dgm:pt modelId="{B9D94E7B-0198-4684-BCA7-D1F15AB8F901}" type="parTrans" cxnId="{39AF9F84-592C-4715-B816-2A454335FA6D}">
      <dgm:prSet/>
      <dgm:spPr/>
      <dgm:t>
        <a:bodyPr/>
        <a:lstStyle/>
        <a:p>
          <a:endParaRPr lang="en-US"/>
        </a:p>
      </dgm:t>
    </dgm:pt>
    <dgm:pt modelId="{40C46F67-A448-4DFF-9ACB-C354C5196E83}" type="sibTrans" cxnId="{39AF9F84-592C-4715-B816-2A454335FA6D}">
      <dgm:prSet/>
      <dgm:spPr/>
      <dgm:t>
        <a:bodyPr/>
        <a:lstStyle/>
        <a:p>
          <a:endParaRPr lang="en-US"/>
        </a:p>
      </dgm:t>
    </dgm:pt>
    <dgm:pt modelId="{0AE14328-0EE2-49D7-98C5-68FCA23BDFFA}">
      <dgm:prSet phldrT="[Text]"/>
      <dgm:spPr>
        <a:xfrm rot="17700000">
          <a:off x="2242314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Deployment pilot actions</a:t>
          </a:r>
        </a:p>
      </dgm:t>
    </dgm:pt>
    <dgm:pt modelId="{EA9DC085-EAD3-474C-B8A0-5119234F5699}" type="parTrans" cxnId="{8A722DB8-690F-4486-8D68-C5FBE3FBBBBD}">
      <dgm:prSet/>
      <dgm:spPr/>
      <dgm:t>
        <a:bodyPr/>
        <a:lstStyle/>
        <a:p>
          <a:endParaRPr lang="en-US"/>
        </a:p>
      </dgm:t>
    </dgm:pt>
    <dgm:pt modelId="{5E40F6E7-1E16-499D-BD19-570269F4F62E}" type="sibTrans" cxnId="{8A722DB8-690F-4486-8D68-C5FBE3FBBBBD}">
      <dgm:prSet/>
      <dgm:spPr/>
      <dgm:t>
        <a:bodyPr/>
        <a:lstStyle/>
        <a:p>
          <a:endParaRPr lang="en-US"/>
        </a:p>
      </dgm:t>
    </dgm:pt>
    <dgm:pt modelId="{7FC2D584-30A6-449E-B7CA-341F5F62FAF5}">
      <dgm:prSet phldrT="[Text]"/>
      <dgm:spPr>
        <a:xfrm rot="17700000">
          <a:off x="3526988" y="1339948"/>
          <a:ext cx="1022729" cy="492876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April ‘18</a:t>
          </a:r>
        </a:p>
      </dgm:t>
    </dgm:pt>
    <dgm:pt modelId="{5B8A5422-3BF7-4359-9198-DC33B9CC121C}" type="parTrans" cxnId="{283F8578-61AB-4F3A-B8D5-79928B6E421A}">
      <dgm:prSet/>
      <dgm:spPr/>
      <dgm:t>
        <a:bodyPr/>
        <a:lstStyle/>
        <a:p>
          <a:endParaRPr lang="en-US"/>
        </a:p>
      </dgm:t>
    </dgm:pt>
    <dgm:pt modelId="{9BCC6C0B-54DD-42A5-A6A4-57FEEA70C7B5}" type="sibTrans" cxnId="{283F8578-61AB-4F3A-B8D5-79928B6E421A}">
      <dgm:prSet/>
      <dgm:spPr/>
      <dgm:t>
        <a:bodyPr/>
        <a:lstStyle/>
        <a:p>
          <a:endParaRPr lang="en-US"/>
        </a:p>
      </dgm:t>
    </dgm:pt>
    <dgm:pt modelId="{65A643D8-FAD8-427F-B77E-324519DFF77F}">
      <dgm:prSet phldrT="[Text]"/>
      <dgm:spPr>
        <a:xfrm rot="17700000">
          <a:off x="3616014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Second national meeting</a:t>
          </a:r>
        </a:p>
      </dgm:t>
    </dgm:pt>
    <dgm:pt modelId="{9B490BD3-91C5-4AD9-B795-4720D22F1C89}" type="parTrans" cxnId="{3603CE7F-B3FC-4746-835B-FEBA7784AF37}">
      <dgm:prSet/>
      <dgm:spPr/>
      <dgm:t>
        <a:bodyPr/>
        <a:lstStyle/>
        <a:p>
          <a:endParaRPr lang="en-US"/>
        </a:p>
      </dgm:t>
    </dgm:pt>
    <dgm:pt modelId="{A1CFAE85-B44C-4654-BCFF-0F4929233B2A}" type="sibTrans" cxnId="{3603CE7F-B3FC-4746-835B-FEBA7784AF37}">
      <dgm:prSet/>
      <dgm:spPr/>
      <dgm:t>
        <a:bodyPr/>
        <a:lstStyle/>
        <a:p>
          <a:endParaRPr lang="en-US"/>
        </a:p>
      </dgm:t>
    </dgm:pt>
    <dgm:pt modelId="{1EAF32EF-2685-41DE-B527-A19EA257EFF2}">
      <dgm:prSet phldrT="[Text]"/>
      <dgm:spPr>
        <a:xfrm rot="17700000">
          <a:off x="5389635" y="1339948"/>
          <a:ext cx="1022729" cy="492876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May ‘18</a:t>
          </a:r>
        </a:p>
      </dgm:t>
    </dgm:pt>
    <dgm:pt modelId="{180ECF10-61BF-4891-A06A-93E397C04263}" type="parTrans" cxnId="{270815E9-4A88-4DB4-9040-920BB982ABD8}">
      <dgm:prSet/>
      <dgm:spPr/>
      <dgm:t>
        <a:bodyPr/>
        <a:lstStyle/>
        <a:p>
          <a:endParaRPr lang="en-US"/>
        </a:p>
      </dgm:t>
    </dgm:pt>
    <dgm:pt modelId="{C8B63689-AE32-480F-B66B-8481F7137AF6}" type="sibTrans" cxnId="{270815E9-4A88-4DB4-9040-920BB982ABD8}">
      <dgm:prSet/>
      <dgm:spPr/>
      <dgm:t>
        <a:bodyPr/>
        <a:lstStyle/>
        <a:p>
          <a:endParaRPr lang="en-US"/>
        </a:p>
      </dgm:t>
    </dgm:pt>
    <dgm:pt modelId="{8A6DB3FE-C39B-447E-9F35-B0AA149632E9}">
      <dgm:prSet phldrT="[Text]"/>
      <dgm:spPr>
        <a:xfrm rot="17700000">
          <a:off x="5478661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Issuing national reports</a:t>
          </a:r>
        </a:p>
      </dgm:t>
    </dgm:pt>
    <dgm:pt modelId="{59337257-76BB-40A8-A3C4-453905802E16}" type="parTrans" cxnId="{DE067B6E-5705-40C5-95E8-34489ECF6FE3}">
      <dgm:prSet/>
      <dgm:spPr/>
      <dgm:t>
        <a:bodyPr/>
        <a:lstStyle/>
        <a:p>
          <a:endParaRPr lang="en-US"/>
        </a:p>
      </dgm:t>
    </dgm:pt>
    <dgm:pt modelId="{092AA806-E93B-48B2-8CC6-74C5945CE54C}" type="sibTrans" cxnId="{DE067B6E-5705-40C5-95E8-34489ECF6FE3}">
      <dgm:prSet/>
      <dgm:spPr/>
      <dgm:t>
        <a:bodyPr/>
        <a:lstStyle/>
        <a:p>
          <a:endParaRPr lang="en-US"/>
        </a:p>
      </dgm:t>
    </dgm:pt>
    <dgm:pt modelId="{59FA8002-F767-4B24-831B-5EB14C3D85D8}">
      <dgm:prSet/>
      <dgm:spPr/>
      <dgm:t>
        <a:bodyPr/>
        <a:lstStyle/>
        <a:p>
          <a:r>
            <a:rPr lang="en-US"/>
            <a:t>First meeting of national actions</a:t>
          </a:r>
        </a:p>
      </dgm:t>
    </dgm:pt>
    <dgm:pt modelId="{1111F4AF-70F8-4EF8-A35D-117114846F3F}" type="parTrans" cxnId="{6F9DB1EF-C9C4-49C1-A8B2-6A0C6869EE22}">
      <dgm:prSet/>
      <dgm:spPr/>
      <dgm:t>
        <a:bodyPr/>
        <a:lstStyle/>
        <a:p>
          <a:endParaRPr lang="en-US"/>
        </a:p>
      </dgm:t>
    </dgm:pt>
    <dgm:pt modelId="{EE8F0D3B-0288-49CE-8A9B-8D0C687E16E2}" type="sibTrans" cxnId="{6F9DB1EF-C9C4-49C1-A8B2-6A0C6869EE22}">
      <dgm:prSet/>
      <dgm:spPr/>
      <dgm:t>
        <a:bodyPr/>
        <a:lstStyle/>
        <a:p>
          <a:endParaRPr lang="en-US"/>
        </a:p>
      </dgm:t>
    </dgm:pt>
    <dgm:pt modelId="{9E7ABFCF-EFD4-4764-B096-5B83AACD0532}" type="pres">
      <dgm:prSet presAssocID="{E4EAE2BA-E6E9-47BE-90DA-7CC8F543793A}" presName="Name0" presStyleCnt="0">
        <dgm:presLayoutVars>
          <dgm:dir/>
          <dgm:animLvl val="lvl"/>
          <dgm:resizeHandles val="exact"/>
        </dgm:presLayoutVars>
      </dgm:prSet>
      <dgm:spPr/>
    </dgm:pt>
    <dgm:pt modelId="{1F70FCE3-A0D4-4BEF-8A13-BA71520D018E}" type="pres">
      <dgm:prSet presAssocID="{E4EAE2BA-E6E9-47BE-90DA-7CC8F543793A}" presName="dummy" presStyleCnt="0"/>
      <dgm:spPr/>
    </dgm:pt>
    <dgm:pt modelId="{FB39517F-AB6B-4BDB-888D-3C7F74EC2009}" type="pres">
      <dgm:prSet presAssocID="{E4EAE2BA-E6E9-47BE-90DA-7CC8F543793A}" presName="linH" presStyleCnt="0"/>
      <dgm:spPr/>
    </dgm:pt>
    <dgm:pt modelId="{2F347728-8341-4D5D-9F2D-92982A45A687}" type="pres">
      <dgm:prSet presAssocID="{E4EAE2BA-E6E9-47BE-90DA-7CC8F543793A}" presName="padding1" presStyleCnt="0"/>
      <dgm:spPr/>
    </dgm:pt>
    <dgm:pt modelId="{C9A4FEF4-F3DD-469C-B215-E42DA82FA79F}" type="pres">
      <dgm:prSet presAssocID="{28E50F4E-A211-4387-B97C-8204D2D63C7E}" presName="linV" presStyleCnt="0"/>
      <dgm:spPr/>
    </dgm:pt>
    <dgm:pt modelId="{032B5F43-5BE5-4453-A492-0B26303C892C}" type="pres">
      <dgm:prSet presAssocID="{28E50F4E-A211-4387-B97C-8204D2D63C7E}" presName="spVertical1" presStyleCnt="0"/>
      <dgm:spPr/>
    </dgm:pt>
    <dgm:pt modelId="{C4F1702D-D9F9-4E76-8ED3-9075E1ABB718}" type="pres">
      <dgm:prSet presAssocID="{28E50F4E-A211-4387-B97C-8204D2D63C7E}" presName="parTx" presStyleLbl="revTx" presStyleIdx="0" presStyleCnt="8" custScaleX="128451">
        <dgm:presLayoutVars>
          <dgm:chMax val="0"/>
          <dgm:chPref val="0"/>
          <dgm:bulletEnabled val="1"/>
        </dgm:presLayoutVars>
      </dgm:prSet>
      <dgm:spPr/>
    </dgm:pt>
    <dgm:pt modelId="{CC2494D4-C3A6-4619-8160-DAF2FDF5499A}" type="pres">
      <dgm:prSet presAssocID="{28E50F4E-A211-4387-B97C-8204D2D63C7E}" presName="spVertical2" presStyleCnt="0"/>
      <dgm:spPr/>
    </dgm:pt>
    <dgm:pt modelId="{17ECBD39-2352-4BFE-93D9-BC4D88BF8EA5}" type="pres">
      <dgm:prSet presAssocID="{28E50F4E-A211-4387-B97C-8204D2D63C7E}" presName="spVertical3" presStyleCnt="0"/>
      <dgm:spPr/>
    </dgm:pt>
    <dgm:pt modelId="{F15BCB13-8CD6-4BF8-8641-26A94FE3C0D9}" type="pres">
      <dgm:prSet presAssocID="{28E50F4E-A211-4387-B97C-8204D2D63C7E}" presName="desTx" presStyleLbl="revTx" presStyleIdx="1" presStyleCnt="8">
        <dgm:presLayoutVars>
          <dgm:bulletEnabled val="1"/>
        </dgm:presLayoutVars>
      </dgm:prSet>
      <dgm:spPr/>
    </dgm:pt>
    <dgm:pt modelId="{C2AF534D-3133-484C-A17A-F0774CDBA9CB}" type="pres">
      <dgm:prSet presAssocID="{7E88C0FE-9E9F-45D8-9EB3-4AB6E6B956AA}" presName="space" presStyleCnt="0"/>
      <dgm:spPr/>
    </dgm:pt>
    <dgm:pt modelId="{CDF11F0A-6455-460F-9AF3-9080989096AD}" type="pres">
      <dgm:prSet presAssocID="{5A22019F-6F97-4DC3-963A-583D3D54A632}" presName="linV" presStyleCnt="0"/>
      <dgm:spPr/>
    </dgm:pt>
    <dgm:pt modelId="{26644F83-B694-4557-AF59-4D1EFCE370B7}" type="pres">
      <dgm:prSet presAssocID="{5A22019F-6F97-4DC3-963A-583D3D54A632}" presName="spVertical1" presStyleCnt="0"/>
      <dgm:spPr/>
    </dgm:pt>
    <dgm:pt modelId="{3D8D512B-A632-4D00-989D-13BDE3B6C805}" type="pres">
      <dgm:prSet presAssocID="{5A22019F-6F97-4DC3-963A-583D3D54A632}" presName="parTx" presStyleLbl="revTx" presStyleIdx="2" presStyleCnt="8" custScaleX="134507">
        <dgm:presLayoutVars>
          <dgm:chMax val="0"/>
          <dgm:chPref val="0"/>
          <dgm:bulletEnabled val="1"/>
        </dgm:presLayoutVars>
      </dgm:prSet>
      <dgm:spPr/>
    </dgm:pt>
    <dgm:pt modelId="{CBD73C77-0DD2-4804-8178-14434697D61A}" type="pres">
      <dgm:prSet presAssocID="{5A22019F-6F97-4DC3-963A-583D3D54A632}" presName="spVertical2" presStyleCnt="0"/>
      <dgm:spPr/>
    </dgm:pt>
    <dgm:pt modelId="{084E4FA8-00A7-483E-BEAD-BF0749CC0F34}" type="pres">
      <dgm:prSet presAssocID="{5A22019F-6F97-4DC3-963A-583D3D54A632}" presName="spVertical3" presStyleCnt="0"/>
      <dgm:spPr/>
    </dgm:pt>
    <dgm:pt modelId="{ECAB365A-3E33-4363-B86C-BD4DBF55D242}" type="pres">
      <dgm:prSet presAssocID="{5A22019F-6F97-4DC3-963A-583D3D54A632}" presName="desTx" presStyleLbl="revTx" presStyleIdx="3" presStyleCnt="8">
        <dgm:presLayoutVars>
          <dgm:bulletEnabled val="1"/>
        </dgm:presLayoutVars>
      </dgm:prSet>
      <dgm:spPr/>
    </dgm:pt>
    <dgm:pt modelId="{19CD3FEA-2D97-4909-B3C5-8734B2BA85F9}" type="pres">
      <dgm:prSet presAssocID="{40C46F67-A448-4DFF-9ACB-C354C5196E83}" presName="space" presStyleCnt="0"/>
      <dgm:spPr/>
    </dgm:pt>
    <dgm:pt modelId="{2F23C4A9-6D9B-4E54-A838-FDA96C695275}" type="pres">
      <dgm:prSet presAssocID="{7FC2D584-30A6-449E-B7CA-341F5F62FAF5}" presName="linV" presStyleCnt="0"/>
      <dgm:spPr/>
    </dgm:pt>
    <dgm:pt modelId="{99D26F12-94D8-4D2A-81C9-A66FCFF0267F}" type="pres">
      <dgm:prSet presAssocID="{7FC2D584-30A6-449E-B7CA-341F5F62FAF5}" presName="spVertical1" presStyleCnt="0"/>
      <dgm:spPr/>
    </dgm:pt>
    <dgm:pt modelId="{3CDB4F77-AFAE-42CD-A219-9BDFB47B6082}" type="pres">
      <dgm:prSet presAssocID="{7FC2D584-30A6-449E-B7CA-341F5F62FAF5}" presName="parTx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7EC60CEF-20A2-4DD3-9C88-57C29238E5FA}" type="pres">
      <dgm:prSet presAssocID="{7FC2D584-30A6-449E-B7CA-341F5F62FAF5}" presName="spVertical2" presStyleCnt="0"/>
      <dgm:spPr/>
    </dgm:pt>
    <dgm:pt modelId="{99172918-519F-4005-B57A-4295B6D8FD92}" type="pres">
      <dgm:prSet presAssocID="{7FC2D584-30A6-449E-B7CA-341F5F62FAF5}" presName="spVertical3" presStyleCnt="0"/>
      <dgm:spPr/>
    </dgm:pt>
    <dgm:pt modelId="{A5A1E92A-067F-443B-A05F-219DF4545B4B}" type="pres">
      <dgm:prSet presAssocID="{7FC2D584-30A6-449E-B7CA-341F5F62FAF5}" presName="desTx" presStyleLbl="revTx" presStyleIdx="5" presStyleCnt="8">
        <dgm:presLayoutVars>
          <dgm:bulletEnabled val="1"/>
        </dgm:presLayoutVars>
      </dgm:prSet>
      <dgm:spPr/>
    </dgm:pt>
    <dgm:pt modelId="{09F2508B-3A00-412B-A431-1521E19F067C}" type="pres">
      <dgm:prSet presAssocID="{9BCC6C0B-54DD-42A5-A6A4-57FEEA70C7B5}" presName="space" presStyleCnt="0"/>
      <dgm:spPr/>
    </dgm:pt>
    <dgm:pt modelId="{490CEA8B-701D-43E5-ACBA-45D6F44597C6}" type="pres">
      <dgm:prSet presAssocID="{1EAF32EF-2685-41DE-B527-A19EA257EFF2}" presName="linV" presStyleCnt="0"/>
      <dgm:spPr/>
    </dgm:pt>
    <dgm:pt modelId="{085DF0F3-35DA-4105-A162-B4548D9E38A5}" type="pres">
      <dgm:prSet presAssocID="{1EAF32EF-2685-41DE-B527-A19EA257EFF2}" presName="spVertical1" presStyleCnt="0"/>
      <dgm:spPr/>
    </dgm:pt>
    <dgm:pt modelId="{14E53509-A556-48BC-B614-D305CCBF5CC2}" type="pres">
      <dgm:prSet presAssocID="{1EAF32EF-2685-41DE-B527-A19EA257EFF2}" presName="parTx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423BA737-4189-4DC2-AD19-981251B224C0}" type="pres">
      <dgm:prSet presAssocID="{1EAF32EF-2685-41DE-B527-A19EA257EFF2}" presName="spVertical2" presStyleCnt="0"/>
      <dgm:spPr/>
    </dgm:pt>
    <dgm:pt modelId="{1C42DE1E-82C5-4A40-AB89-0969FD16383C}" type="pres">
      <dgm:prSet presAssocID="{1EAF32EF-2685-41DE-B527-A19EA257EFF2}" presName="spVertical3" presStyleCnt="0"/>
      <dgm:spPr/>
    </dgm:pt>
    <dgm:pt modelId="{C2B7B244-34AD-4F0A-8A67-ADF3AFBBC07E}" type="pres">
      <dgm:prSet presAssocID="{1EAF32EF-2685-41DE-B527-A19EA257EFF2}" presName="desTx" presStyleLbl="revTx" presStyleIdx="7" presStyleCnt="8">
        <dgm:presLayoutVars>
          <dgm:bulletEnabled val="1"/>
        </dgm:presLayoutVars>
      </dgm:prSet>
      <dgm:spPr/>
    </dgm:pt>
    <dgm:pt modelId="{6E810EBE-A9C1-42F8-A83B-667ABE11DB89}" type="pres">
      <dgm:prSet presAssocID="{E4EAE2BA-E6E9-47BE-90DA-7CC8F543793A}" presName="padding2" presStyleCnt="0"/>
      <dgm:spPr/>
    </dgm:pt>
    <dgm:pt modelId="{46BB7E76-58AF-442B-B148-AC96176CC4C6}" type="pres">
      <dgm:prSet presAssocID="{E4EAE2BA-E6E9-47BE-90DA-7CC8F543793A}" presName="negArrow" presStyleCnt="0"/>
      <dgm:spPr/>
    </dgm:pt>
    <dgm:pt modelId="{EAE15471-8271-4093-9525-E68FB34620A9}" type="pres">
      <dgm:prSet presAssocID="{E4EAE2BA-E6E9-47BE-90DA-7CC8F543793A}" presName="backgroundArrow" presStyleLbl="node1" presStyleIdx="0" presStyleCnt="1"/>
      <dgm:spPr/>
    </dgm:pt>
  </dgm:ptLst>
  <dgm:cxnLst>
    <dgm:cxn modelId="{C2164E08-E6AA-4F73-84DF-E6C12303170C}" type="presOf" srcId="{1EAF32EF-2685-41DE-B527-A19EA257EFF2}" destId="{14E53509-A556-48BC-B614-D305CCBF5CC2}" srcOrd="0" destOrd="0" presId="urn:microsoft.com/office/officeart/2005/8/layout/hProcess3"/>
    <dgm:cxn modelId="{698E3324-CCB9-4582-9210-F12A7D632AAE}" type="presOf" srcId="{65A643D8-FAD8-427F-B77E-324519DFF77F}" destId="{A5A1E92A-067F-443B-A05F-219DF4545B4B}" srcOrd="0" destOrd="0" presId="urn:microsoft.com/office/officeart/2005/8/layout/hProcess3"/>
    <dgm:cxn modelId="{D3A56F35-FFFB-425E-866E-857F83BF4E68}" type="presOf" srcId="{59FA8002-F767-4B24-831B-5EB14C3D85D8}" destId="{F15BCB13-8CD6-4BF8-8641-26A94FE3C0D9}" srcOrd="0" destOrd="1" presId="urn:microsoft.com/office/officeart/2005/8/layout/hProcess3"/>
    <dgm:cxn modelId="{DE067B6E-5705-40C5-95E8-34489ECF6FE3}" srcId="{1EAF32EF-2685-41DE-B527-A19EA257EFF2}" destId="{8A6DB3FE-C39B-447E-9F35-B0AA149632E9}" srcOrd="0" destOrd="0" parTransId="{59337257-76BB-40A8-A3C4-453905802E16}" sibTransId="{092AA806-E93B-48B2-8CC6-74C5945CE54C}"/>
    <dgm:cxn modelId="{283F8578-61AB-4F3A-B8D5-79928B6E421A}" srcId="{E4EAE2BA-E6E9-47BE-90DA-7CC8F543793A}" destId="{7FC2D584-30A6-449E-B7CA-341F5F62FAF5}" srcOrd="2" destOrd="0" parTransId="{5B8A5422-3BF7-4359-9198-DC33B9CC121C}" sibTransId="{9BCC6C0B-54DD-42A5-A6A4-57FEEA70C7B5}"/>
    <dgm:cxn modelId="{8725BE78-ED0A-4247-8A15-736F7AD957DC}" type="presOf" srcId="{5A22019F-6F97-4DC3-963A-583D3D54A632}" destId="{3D8D512B-A632-4D00-989D-13BDE3B6C805}" srcOrd="0" destOrd="0" presId="urn:microsoft.com/office/officeart/2005/8/layout/hProcess3"/>
    <dgm:cxn modelId="{95CC8159-F316-426C-8EE5-FEA2DB25265C}" type="presOf" srcId="{8A6DB3FE-C39B-447E-9F35-B0AA149632E9}" destId="{C2B7B244-34AD-4F0A-8A67-ADF3AFBBC07E}" srcOrd="0" destOrd="0" presId="urn:microsoft.com/office/officeart/2005/8/layout/hProcess3"/>
    <dgm:cxn modelId="{3603CE7F-B3FC-4746-835B-FEBA7784AF37}" srcId="{7FC2D584-30A6-449E-B7CA-341F5F62FAF5}" destId="{65A643D8-FAD8-427F-B77E-324519DFF77F}" srcOrd="0" destOrd="0" parTransId="{9B490BD3-91C5-4AD9-B795-4720D22F1C89}" sibTransId="{A1CFAE85-B44C-4654-BCFF-0F4929233B2A}"/>
    <dgm:cxn modelId="{39AF9F84-592C-4715-B816-2A454335FA6D}" srcId="{E4EAE2BA-E6E9-47BE-90DA-7CC8F543793A}" destId="{5A22019F-6F97-4DC3-963A-583D3D54A632}" srcOrd="1" destOrd="0" parTransId="{B9D94E7B-0198-4684-BCA7-D1F15AB8F901}" sibTransId="{40C46F67-A448-4DFF-9ACB-C354C5196E83}"/>
    <dgm:cxn modelId="{74FC609B-B97A-48B2-BA80-AD91F456A727}" type="presOf" srcId="{E4EAE2BA-E6E9-47BE-90DA-7CC8F543793A}" destId="{9E7ABFCF-EFD4-4764-B096-5B83AACD0532}" srcOrd="0" destOrd="0" presId="urn:microsoft.com/office/officeart/2005/8/layout/hProcess3"/>
    <dgm:cxn modelId="{AFB0869C-787D-4C3B-9F9D-9AB6780DFA7F}" type="presOf" srcId="{28E50F4E-A211-4387-B97C-8204D2D63C7E}" destId="{C4F1702D-D9F9-4E76-8ED3-9075E1ABB718}" srcOrd="0" destOrd="0" presId="urn:microsoft.com/office/officeart/2005/8/layout/hProcess3"/>
    <dgm:cxn modelId="{8A722DB8-690F-4486-8D68-C5FBE3FBBBBD}" srcId="{5A22019F-6F97-4DC3-963A-583D3D54A632}" destId="{0AE14328-0EE2-49D7-98C5-68FCA23BDFFA}" srcOrd="0" destOrd="0" parTransId="{EA9DC085-EAD3-474C-B8A0-5119234F5699}" sibTransId="{5E40F6E7-1E16-499D-BD19-570269F4F62E}"/>
    <dgm:cxn modelId="{ED153BBF-1D0C-4197-93EB-7A9B63B4012B}" type="presOf" srcId="{4197E540-D10F-4BDA-84C9-B2027B240EEB}" destId="{F15BCB13-8CD6-4BF8-8641-26A94FE3C0D9}" srcOrd="0" destOrd="0" presId="urn:microsoft.com/office/officeart/2005/8/layout/hProcess3"/>
    <dgm:cxn modelId="{6EDC58CB-6F8A-4A48-A3F6-44C501395421}" type="presOf" srcId="{0AE14328-0EE2-49D7-98C5-68FCA23BDFFA}" destId="{ECAB365A-3E33-4363-B86C-BD4DBF55D242}" srcOrd="0" destOrd="0" presId="urn:microsoft.com/office/officeart/2005/8/layout/hProcess3"/>
    <dgm:cxn modelId="{037D1ED7-9660-475E-907C-F4AD249CA9F1}" srcId="{28E50F4E-A211-4387-B97C-8204D2D63C7E}" destId="{4197E540-D10F-4BDA-84C9-B2027B240EEB}" srcOrd="0" destOrd="0" parTransId="{78BB0D03-C1B0-4614-BB63-23D6CFFED62B}" sibTransId="{6EE9F422-00AE-4222-BD4F-062656D802FD}"/>
    <dgm:cxn modelId="{270815E9-4A88-4DB4-9040-920BB982ABD8}" srcId="{E4EAE2BA-E6E9-47BE-90DA-7CC8F543793A}" destId="{1EAF32EF-2685-41DE-B527-A19EA257EFF2}" srcOrd="3" destOrd="0" parTransId="{180ECF10-61BF-4891-A06A-93E397C04263}" sibTransId="{C8B63689-AE32-480F-B66B-8481F7137AF6}"/>
    <dgm:cxn modelId="{6F9DB1EF-C9C4-49C1-A8B2-6A0C6869EE22}" srcId="{28E50F4E-A211-4387-B97C-8204D2D63C7E}" destId="{59FA8002-F767-4B24-831B-5EB14C3D85D8}" srcOrd="1" destOrd="0" parTransId="{1111F4AF-70F8-4EF8-A35D-117114846F3F}" sibTransId="{EE8F0D3B-0288-49CE-8A9B-8D0C687E16E2}"/>
    <dgm:cxn modelId="{82AA9FF5-F265-47B3-8EF6-41BB6A46ED1E}" type="presOf" srcId="{7FC2D584-30A6-449E-B7CA-341F5F62FAF5}" destId="{3CDB4F77-AFAE-42CD-A219-9BDFB47B6082}" srcOrd="0" destOrd="0" presId="urn:microsoft.com/office/officeart/2005/8/layout/hProcess3"/>
    <dgm:cxn modelId="{22B998FB-6DA3-44DE-8039-70A44451540E}" srcId="{E4EAE2BA-E6E9-47BE-90DA-7CC8F543793A}" destId="{28E50F4E-A211-4387-B97C-8204D2D63C7E}" srcOrd="0" destOrd="0" parTransId="{3ECDEA85-0997-4DE7-BDA1-9D27574A1BE6}" sibTransId="{7E88C0FE-9E9F-45D8-9EB3-4AB6E6B956AA}"/>
    <dgm:cxn modelId="{CBB3A247-B523-4465-8A5A-E3089EABD409}" type="presParOf" srcId="{9E7ABFCF-EFD4-4764-B096-5B83AACD0532}" destId="{1F70FCE3-A0D4-4BEF-8A13-BA71520D018E}" srcOrd="0" destOrd="0" presId="urn:microsoft.com/office/officeart/2005/8/layout/hProcess3"/>
    <dgm:cxn modelId="{ED995CB8-BFD1-4417-9767-8F4A95827146}" type="presParOf" srcId="{9E7ABFCF-EFD4-4764-B096-5B83AACD0532}" destId="{FB39517F-AB6B-4BDB-888D-3C7F74EC2009}" srcOrd="1" destOrd="0" presId="urn:microsoft.com/office/officeart/2005/8/layout/hProcess3"/>
    <dgm:cxn modelId="{D2445D03-C5A8-4A95-A403-DF786BD817D3}" type="presParOf" srcId="{FB39517F-AB6B-4BDB-888D-3C7F74EC2009}" destId="{2F347728-8341-4D5D-9F2D-92982A45A687}" srcOrd="0" destOrd="0" presId="urn:microsoft.com/office/officeart/2005/8/layout/hProcess3"/>
    <dgm:cxn modelId="{A04F1C8C-F695-4A15-8E33-5F662C0219F5}" type="presParOf" srcId="{FB39517F-AB6B-4BDB-888D-3C7F74EC2009}" destId="{C9A4FEF4-F3DD-469C-B215-E42DA82FA79F}" srcOrd="1" destOrd="0" presId="urn:microsoft.com/office/officeart/2005/8/layout/hProcess3"/>
    <dgm:cxn modelId="{4BDC5FE0-12A7-4FE6-A4C5-2F11A7BA5370}" type="presParOf" srcId="{C9A4FEF4-F3DD-469C-B215-E42DA82FA79F}" destId="{032B5F43-5BE5-4453-A492-0B26303C892C}" srcOrd="0" destOrd="0" presId="urn:microsoft.com/office/officeart/2005/8/layout/hProcess3"/>
    <dgm:cxn modelId="{FDDF945B-8508-43C5-99B0-3539EBC378E8}" type="presParOf" srcId="{C9A4FEF4-F3DD-469C-B215-E42DA82FA79F}" destId="{C4F1702D-D9F9-4E76-8ED3-9075E1ABB718}" srcOrd="1" destOrd="0" presId="urn:microsoft.com/office/officeart/2005/8/layout/hProcess3"/>
    <dgm:cxn modelId="{F974B612-B7EC-4C74-8E32-B78D1C0E6CB5}" type="presParOf" srcId="{C9A4FEF4-F3DD-469C-B215-E42DA82FA79F}" destId="{CC2494D4-C3A6-4619-8160-DAF2FDF5499A}" srcOrd="2" destOrd="0" presId="urn:microsoft.com/office/officeart/2005/8/layout/hProcess3"/>
    <dgm:cxn modelId="{0FC586B2-3051-475A-AAAC-54FF31399B7F}" type="presParOf" srcId="{C9A4FEF4-F3DD-469C-B215-E42DA82FA79F}" destId="{17ECBD39-2352-4BFE-93D9-BC4D88BF8EA5}" srcOrd="3" destOrd="0" presId="urn:microsoft.com/office/officeart/2005/8/layout/hProcess3"/>
    <dgm:cxn modelId="{F34FF777-3B0E-4ECB-B4AD-D105AEF85D72}" type="presParOf" srcId="{C9A4FEF4-F3DD-469C-B215-E42DA82FA79F}" destId="{F15BCB13-8CD6-4BF8-8641-26A94FE3C0D9}" srcOrd="4" destOrd="0" presId="urn:microsoft.com/office/officeart/2005/8/layout/hProcess3"/>
    <dgm:cxn modelId="{9FDB8012-E1C1-4682-96F3-157835EC2B04}" type="presParOf" srcId="{FB39517F-AB6B-4BDB-888D-3C7F74EC2009}" destId="{C2AF534D-3133-484C-A17A-F0774CDBA9CB}" srcOrd="2" destOrd="0" presId="urn:microsoft.com/office/officeart/2005/8/layout/hProcess3"/>
    <dgm:cxn modelId="{7756E472-E013-4109-B98E-D7B8648FA372}" type="presParOf" srcId="{FB39517F-AB6B-4BDB-888D-3C7F74EC2009}" destId="{CDF11F0A-6455-460F-9AF3-9080989096AD}" srcOrd="3" destOrd="0" presId="urn:microsoft.com/office/officeart/2005/8/layout/hProcess3"/>
    <dgm:cxn modelId="{E9CBEACC-0C72-463E-95E1-17B9BF6F1C00}" type="presParOf" srcId="{CDF11F0A-6455-460F-9AF3-9080989096AD}" destId="{26644F83-B694-4557-AF59-4D1EFCE370B7}" srcOrd="0" destOrd="0" presId="urn:microsoft.com/office/officeart/2005/8/layout/hProcess3"/>
    <dgm:cxn modelId="{4B41F599-4F58-47F1-8108-DD6149116565}" type="presParOf" srcId="{CDF11F0A-6455-460F-9AF3-9080989096AD}" destId="{3D8D512B-A632-4D00-989D-13BDE3B6C805}" srcOrd="1" destOrd="0" presId="urn:microsoft.com/office/officeart/2005/8/layout/hProcess3"/>
    <dgm:cxn modelId="{75EDD217-6161-4193-8426-E73E41E58419}" type="presParOf" srcId="{CDF11F0A-6455-460F-9AF3-9080989096AD}" destId="{CBD73C77-0DD2-4804-8178-14434697D61A}" srcOrd="2" destOrd="0" presId="urn:microsoft.com/office/officeart/2005/8/layout/hProcess3"/>
    <dgm:cxn modelId="{7593296C-3CC2-464D-B14E-14514372E406}" type="presParOf" srcId="{CDF11F0A-6455-460F-9AF3-9080989096AD}" destId="{084E4FA8-00A7-483E-BEAD-BF0749CC0F34}" srcOrd="3" destOrd="0" presId="urn:microsoft.com/office/officeart/2005/8/layout/hProcess3"/>
    <dgm:cxn modelId="{A7659C18-A214-45FC-A649-345A16A08BB5}" type="presParOf" srcId="{CDF11F0A-6455-460F-9AF3-9080989096AD}" destId="{ECAB365A-3E33-4363-B86C-BD4DBF55D242}" srcOrd="4" destOrd="0" presId="urn:microsoft.com/office/officeart/2005/8/layout/hProcess3"/>
    <dgm:cxn modelId="{9673A65D-181F-45F3-90C3-2401923F7AB0}" type="presParOf" srcId="{FB39517F-AB6B-4BDB-888D-3C7F74EC2009}" destId="{19CD3FEA-2D97-4909-B3C5-8734B2BA85F9}" srcOrd="4" destOrd="0" presId="urn:microsoft.com/office/officeart/2005/8/layout/hProcess3"/>
    <dgm:cxn modelId="{22091153-6E37-4DD3-951D-D6547E73EA1B}" type="presParOf" srcId="{FB39517F-AB6B-4BDB-888D-3C7F74EC2009}" destId="{2F23C4A9-6D9B-4E54-A838-FDA96C695275}" srcOrd="5" destOrd="0" presId="urn:microsoft.com/office/officeart/2005/8/layout/hProcess3"/>
    <dgm:cxn modelId="{4C7EB4F3-E48B-4210-AF56-567A8AFB29B6}" type="presParOf" srcId="{2F23C4A9-6D9B-4E54-A838-FDA96C695275}" destId="{99D26F12-94D8-4D2A-81C9-A66FCFF0267F}" srcOrd="0" destOrd="0" presId="urn:microsoft.com/office/officeart/2005/8/layout/hProcess3"/>
    <dgm:cxn modelId="{EE5FBEC3-682F-4C91-9E84-FCA04E8A3A08}" type="presParOf" srcId="{2F23C4A9-6D9B-4E54-A838-FDA96C695275}" destId="{3CDB4F77-AFAE-42CD-A219-9BDFB47B6082}" srcOrd="1" destOrd="0" presId="urn:microsoft.com/office/officeart/2005/8/layout/hProcess3"/>
    <dgm:cxn modelId="{29D484C4-1805-41A6-85FC-BA5B18794288}" type="presParOf" srcId="{2F23C4A9-6D9B-4E54-A838-FDA96C695275}" destId="{7EC60CEF-20A2-4DD3-9C88-57C29238E5FA}" srcOrd="2" destOrd="0" presId="urn:microsoft.com/office/officeart/2005/8/layout/hProcess3"/>
    <dgm:cxn modelId="{5C08EBBD-B90E-46ED-B495-0C0D8CD2BAB8}" type="presParOf" srcId="{2F23C4A9-6D9B-4E54-A838-FDA96C695275}" destId="{99172918-519F-4005-B57A-4295B6D8FD92}" srcOrd="3" destOrd="0" presId="urn:microsoft.com/office/officeart/2005/8/layout/hProcess3"/>
    <dgm:cxn modelId="{9CC9623B-614C-4DCB-81FA-91D99A6D12CC}" type="presParOf" srcId="{2F23C4A9-6D9B-4E54-A838-FDA96C695275}" destId="{A5A1E92A-067F-443B-A05F-219DF4545B4B}" srcOrd="4" destOrd="0" presId="urn:microsoft.com/office/officeart/2005/8/layout/hProcess3"/>
    <dgm:cxn modelId="{58FACED6-1A96-4DE3-A79A-67AB0D99F87D}" type="presParOf" srcId="{FB39517F-AB6B-4BDB-888D-3C7F74EC2009}" destId="{09F2508B-3A00-412B-A431-1521E19F067C}" srcOrd="6" destOrd="0" presId="urn:microsoft.com/office/officeart/2005/8/layout/hProcess3"/>
    <dgm:cxn modelId="{B0B0FA59-36C9-434F-B79B-B915961BD4F7}" type="presParOf" srcId="{FB39517F-AB6B-4BDB-888D-3C7F74EC2009}" destId="{490CEA8B-701D-43E5-ACBA-45D6F44597C6}" srcOrd="7" destOrd="0" presId="urn:microsoft.com/office/officeart/2005/8/layout/hProcess3"/>
    <dgm:cxn modelId="{3FBEB43B-68C7-46DA-9143-BBFC8643AE50}" type="presParOf" srcId="{490CEA8B-701D-43E5-ACBA-45D6F44597C6}" destId="{085DF0F3-35DA-4105-A162-B4548D9E38A5}" srcOrd="0" destOrd="0" presId="urn:microsoft.com/office/officeart/2005/8/layout/hProcess3"/>
    <dgm:cxn modelId="{BEEDFE99-7EB6-4446-8FEC-EDE9022D86A7}" type="presParOf" srcId="{490CEA8B-701D-43E5-ACBA-45D6F44597C6}" destId="{14E53509-A556-48BC-B614-D305CCBF5CC2}" srcOrd="1" destOrd="0" presId="urn:microsoft.com/office/officeart/2005/8/layout/hProcess3"/>
    <dgm:cxn modelId="{372F726F-8AA3-4FB6-B3E0-107F475BB4D1}" type="presParOf" srcId="{490CEA8B-701D-43E5-ACBA-45D6F44597C6}" destId="{423BA737-4189-4DC2-AD19-981251B224C0}" srcOrd="2" destOrd="0" presId="urn:microsoft.com/office/officeart/2005/8/layout/hProcess3"/>
    <dgm:cxn modelId="{604DCCEF-A6ED-4FBE-A27A-3C8B6E6C7F09}" type="presParOf" srcId="{490CEA8B-701D-43E5-ACBA-45D6F44597C6}" destId="{1C42DE1E-82C5-4A40-AB89-0969FD16383C}" srcOrd="3" destOrd="0" presId="urn:microsoft.com/office/officeart/2005/8/layout/hProcess3"/>
    <dgm:cxn modelId="{27D16E9F-2421-4BA7-8276-5FF79158E0A7}" type="presParOf" srcId="{490CEA8B-701D-43E5-ACBA-45D6F44597C6}" destId="{C2B7B244-34AD-4F0A-8A67-ADF3AFBBC07E}" srcOrd="4" destOrd="0" presId="urn:microsoft.com/office/officeart/2005/8/layout/hProcess3"/>
    <dgm:cxn modelId="{2303E826-EA50-436C-A720-B630543E5C7F}" type="presParOf" srcId="{FB39517F-AB6B-4BDB-888D-3C7F74EC2009}" destId="{6E810EBE-A9C1-42F8-A83B-667ABE11DB89}" srcOrd="8" destOrd="0" presId="urn:microsoft.com/office/officeart/2005/8/layout/hProcess3"/>
    <dgm:cxn modelId="{5E9B0514-2F89-4DCF-BBDF-137F9C9226BF}" type="presParOf" srcId="{FB39517F-AB6B-4BDB-888D-3C7F74EC2009}" destId="{46BB7E76-58AF-442B-B148-AC96176CC4C6}" srcOrd="9" destOrd="0" presId="urn:microsoft.com/office/officeart/2005/8/layout/hProcess3"/>
    <dgm:cxn modelId="{EF767BED-0EE9-48F4-A503-FA998E31A3AA}" type="presParOf" srcId="{FB39517F-AB6B-4BDB-888D-3C7F74EC2009}" destId="{EAE15471-8271-4093-9525-E68FB34620A9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EAE2BA-E6E9-47BE-90DA-7CC8F543793A}" type="doc">
      <dgm:prSet loTypeId="urn:microsoft.com/office/officeart/2005/8/layout/h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E50F4E-A211-4387-B97C-8204D2D63C7E}">
      <dgm:prSet phldrT="[Text]"/>
      <dgm:spPr>
        <a:xfrm rot="17700000">
          <a:off x="290642" y="1339948"/>
          <a:ext cx="1022729" cy="492876"/>
        </a:xfrm>
      </dgm:spPr>
      <dgm:t>
        <a:bodyPr/>
        <a:lstStyle/>
        <a:p>
          <a:r>
            <a:rPr lang="en-US"/>
            <a:t>June ‘18</a:t>
          </a:r>
        </a:p>
      </dgm:t>
    </dgm:pt>
    <dgm:pt modelId="{3ECDEA85-0997-4DE7-BDA1-9D27574A1BE6}" type="parTrans" cxnId="{22B998FB-6DA3-44DE-8039-70A44451540E}">
      <dgm:prSet/>
      <dgm:spPr/>
      <dgm:t>
        <a:bodyPr/>
        <a:lstStyle/>
        <a:p>
          <a:endParaRPr lang="en-US"/>
        </a:p>
      </dgm:t>
    </dgm:pt>
    <dgm:pt modelId="{7E88C0FE-9E9F-45D8-9EB3-4AB6E6B956AA}" type="sibTrans" cxnId="{22B998FB-6DA3-44DE-8039-70A44451540E}">
      <dgm:prSet/>
      <dgm:spPr/>
      <dgm:t>
        <a:bodyPr/>
        <a:lstStyle/>
        <a:p>
          <a:endParaRPr lang="en-US"/>
        </a:p>
      </dgm:t>
    </dgm:pt>
    <dgm:pt modelId="{4197E540-D10F-4BDA-84C9-B2027B240EEB}">
      <dgm:prSet phldrT="[Text]"/>
      <dgm:spPr>
        <a:xfrm rot="17700000">
          <a:off x="379667" y="2802844"/>
          <a:ext cx="884708" cy="426573"/>
        </a:xfrm>
      </dgm:spPr>
      <dgm:t>
        <a:bodyPr/>
        <a:lstStyle/>
        <a:p>
          <a:r>
            <a:rPr lang="en-US" err="1">
              <a:latin typeface="Calibri"/>
              <a:ea typeface="+mn-ea"/>
              <a:cs typeface="+mn-cs"/>
            </a:rPr>
            <a:t>Eurochambres</a:t>
          </a:r>
          <a:r>
            <a:rPr lang="en-US">
              <a:latin typeface="Calibri"/>
              <a:ea typeface="+mn-ea"/>
              <a:cs typeface="+mn-cs"/>
            </a:rPr>
            <a:t> in Vienna</a:t>
          </a:r>
        </a:p>
      </dgm:t>
    </dgm:pt>
    <dgm:pt modelId="{78BB0D03-C1B0-4614-BB63-23D6CFFED62B}" type="parTrans" cxnId="{037D1ED7-9660-475E-907C-F4AD249CA9F1}">
      <dgm:prSet/>
      <dgm:spPr/>
      <dgm:t>
        <a:bodyPr/>
        <a:lstStyle/>
        <a:p>
          <a:endParaRPr lang="en-US"/>
        </a:p>
      </dgm:t>
    </dgm:pt>
    <dgm:pt modelId="{6EE9F422-00AE-4222-BD4F-062656D802FD}" type="sibTrans" cxnId="{037D1ED7-9660-475E-907C-F4AD249CA9F1}">
      <dgm:prSet/>
      <dgm:spPr/>
      <dgm:t>
        <a:bodyPr/>
        <a:lstStyle/>
        <a:p>
          <a:endParaRPr lang="en-US"/>
        </a:p>
      </dgm:t>
    </dgm:pt>
    <dgm:pt modelId="{5A22019F-6F97-4DC3-963A-583D3D54A632}">
      <dgm:prSet phldrT="[Text]"/>
      <dgm:spPr>
        <a:xfrm rot="17700000">
          <a:off x="2153288" y="1339948"/>
          <a:ext cx="1022729" cy="492876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October ‘18</a:t>
          </a:r>
        </a:p>
      </dgm:t>
    </dgm:pt>
    <dgm:pt modelId="{B9D94E7B-0198-4684-BCA7-D1F15AB8F901}" type="parTrans" cxnId="{39AF9F84-592C-4715-B816-2A454335FA6D}">
      <dgm:prSet/>
      <dgm:spPr/>
      <dgm:t>
        <a:bodyPr/>
        <a:lstStyle/>
        <a:p>
          <a:endParaRPr lang="en-US"/>
        </a:p>
      </dgm:t>
    </dgm:pt>
    <dgm:pt modelId="{40C46F67-A448-4DFF-9ACB-C354C5196E83}" type="sibTrans" cxnId="{39AF9F84-592C-4715-B816-2A454335FA6D}">
      <dgm:prSet/>
      <dgm:spPr/>
      <dgm:t>
        <a:bodyPr/>
        <a:lstStyle/>
        <a:p>
          <a:endParaRPr lang="en-US"/>
        </a:p>
      </dgm:t>
    </dgm:pt>
    <dgm:pt modelId="{7FC2D584-30A6-449E-B7CA-341F5F62FAF5}">
      <dgm:prSet phldrT="[Text]"/>
      <dgm:spPr>
        <a:xfrm rot="17700000">
          <a:off x="3526988" y="1339948"/>
          <a:ext cx="1022729" cy="492876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November ‘18</a:t>
          </a:r>
        </a:p>
      </dgm:t>
    </dgm:pt>
    <dgm:pt modelId="{5B8A5422-3BF7-4359-9198-DC33B9CC121C}" type="parTrans" cxnId="{283F8578-61AB-4F3A-B8D5-79928B6E421A}">
      <dgm:prSet/>
      <dgm:spPr/>
      <dgm:t>
        <a:bodyPr/>
        <a:lstStyle/>
        <a:p>
          <a:endParaRPr lang="en-US"/>
        </a:p>
      </dgm:t>
    </dgm:pt>
    <dgm:pt modelId="{9BCC6C0B-54DD-42A5-A6A4-57FEEA70C7B5}" type="sibTrans" cxnId="{283F8578-61AB-4F3A-B8D5-79928B6E421A}">
      <dgm:prSet/>
      <dgm:spPr/>
      <dgm:t>
        <a:bodyPr/>
        <a:lstStyle/>
        <a:p>
          <a:endParaRPr lang="en-US"/>
        </a:p>
      </dgm:t>
    </dgm:pt>
    <dgm:pt modelId="{59FA8002-F767-4B24-831B-5EB14C3D85D8}">
      <dgm:prSet/>
      <dgm:spPr/>
      <dgm:t>
        <a:bodyPr/>
        <a:lstStyle/>
        <a:p>
          <a:r>
            <a:rPr lang="en-US" err="1"/>
            <a:t>UnionMigrantNet</a:t>
          </a:r>
          <a:r>
            <a:rPr lang="en-US"/>
            <a:t> in Sophia</a:t>
          </a:r>
        </a:p>
      </dgm:t>
    </dgm:pt>
    <dgm:pt modelId="{1111F4AF-70F8-4EF8-A35D-117114846F3F}" type="parTrans" cxnId="{6F9DB1EF-C9C4-49C1-A8B2-6A0C6869EE22}">
      <dgm:prSet/>
      <dgm:spPr/>
      <dgm:t>
        <a:bodyPr/>
        <a:lstStyle/>
        <a:p>
          <a:endParaRPr lang="en-US"/>
        </a:p>
      </dgm:t>
    </dgm:pt>
    <dgm:pt modelId="{EE8F0D3B-0288-49CE-8A9B-8D0C687E16E2}" type="sibTrans" cxnId="{6F9DB1EF-C9C4-49C1-A8B2-6A0C6869EE22}">
      <dgm:prSet/>
      <dgm:spPr/>
      <dgm:t>
        <a:bodyPr/>
        <a:lstStyle/>
        <a:p>
          <a:endParaRPr lang="en-US"/>
        </a:p>
      </dgm:t>
    </dgm:pt>
    <dgm:pt modelId="{49A2E41A-6D59-4095-BF24-CED1CF01A300}">
      <dgm:prSet phldrT="[Text]"/>
      <dgm:spPr>
        <a:xfrm rot="17700000">
          <a:off x="2242314" y="2802844"/>
          <a:ext cx="884708" cy="426573"/>
        </a:xfrm>
      </dgm:spPr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OSCE in Vienna</a:t>
          </a:r>
        </a:p>
      </dgm:t>
    </dgm:pt>
    <dgm:pt modelId="{CC41C202-8B64-41C3-AC0B-2BF7E4D18DDC}" type="parTrans" cxnId="{BA4097B1-E5ED-4840-8A1D-CD590B2D1E33}">
      <dgm:prSet/>
      <dgm:spPr/>
      <dgm:t>
        <a:bodyPr/>
        <a:lstStyle/>
        <a:p>
          <a:endParaRPr lang="en-US"/>
        </a:p>
      </dgm:t>
    </dgm:pt>
    <dgm:pt modelId="{18F4EC3D-4D38-411B-8792-2E07A18711DD}" type="sibTrans" cxnId="{BA4097B1-E5ED-4840-8A1D-CD590B2D1E33}">
      <dgm:prSet/>
      <dgm:spPr/>
      <dgm:t>
        <a:bodyPr/>
        <a:lstStyle/>
        <a:p>
          <a:endParaRPr lang="en-US"/>
        </a:p>
      </dgm:t>
    </dgm:pt>
    <dgm:pt modelId="{C133350B-BBF9-4964-ABB8-AD502051F6AB}">
      <dgm:prSet/>
      <dgm:spPr/>
      <dgm:t>
        <a:bodyPr/>
        <a:lstStyle/>
        <a:p>
          <a:r>
            <a:rPr lang="en-US"/>
            <a:t>End of the project</a:t>
          </a:r>
        </a:p>
      </dgm:t>
    </dgm:pt>
    <dgm:pt modelId="{177C6300-EC4F-4417-8082-37012A85B061}" type="parTrans" cxnId="{D6B5E962-FFF2-49D5-8A5C-C74580A4810A}">
      <dgm:prSet/>
      <dgm:spPr/>
      <dgm:t>
        <a:bodyPr/>
        <a:lstStyle/>
        <a:p>
          <a:endParaRPr lang="en-US"/>
        </a:p>
      </dgm:t>
    </dgm:pt>
    <dgm:pt modelId="{6EAB675A-CCB6-4FFD-BCE5-3274D123A274}" type="sibTrans" cxnId="{D6B5E962-FFF2-49D5-8A5C-C74580A4810A}">
      <dgm:prSet/>
      <dgm:spPr/>
      <dgm:t>
        <a:bodyPr/>
        <a:lstStyle/>
        <a:p>
          <a:endParaRPr lang="en-US"/>
        </a:p>
      </dgm:t>
    </dgm:pt>
    <dgm:pt modelId="{95BD3815-BB53-4ED9-8F63-166AAC3C50D8}">
      <dgm:prSet/>
      <dgm:spPr/>
      <dgm:t>
        <a:bodyPr/>
        <a:lstStyle/>
        <a:p>
          <a:r>
            <a:rPr lang="en-US"/>
            <a:t>September</a:t>
          </a:r>
        </a:p>
      </dgm:t>
    </dgm:pt>
    <dgm:pt modelId="{440B4B58-E916-4AB7-8D79-CB8F183A25A1}" type="parTrans" cxnId="{CF3B0467-52C1-4028-930C-3009307114D3}">
      <dgm:prSet/>
      <dgm:spPr/>
      <dgm:t>
        <a:bodyPr/>
        <a:lstStyle/>
        <a:p>
          <a:endParaRPr lang="en-US"/>
        </a:p>
      </dgm:t>
    </dgm:pt>
    <dgm:pt modelId="{8C455A75-4E0A-4C38-BE73-298C43C7B1F2}" type="sibTrans" cxnId="{CF3B0467-52C1-4028-930C-3009307114D3}">
      <dgm:prSet/>
      <dgm:spPr/>
      <dgm:t>
        <a:bodyPr/>
        <a:lstStyle/>
        <a:p>
          <a:endParaRPr lang="en-US"/>
        </a:p>
      </dgm:t>
    </dgm:pt>
    <dgm:pt modelId="{D1E5FA00-F0D6-4E0A-8129-7AC90CDE8191}">
      <dgm:prSet/>
      <dgm:spPr/>
      <dgm:t>
        <a:bodyPr/>
        <a:lstStyle/>
        <a:p>
          <a:r>
            <a:rPr lang="en-US">
              <a:latin typeface="Calibri"/>
              <a:ea typeface="+mn-ea"/>
              <a:cs typeface="+mn-cs"/>
            </a:rPr>
            <a:t>CEEP in Stockholm</a:t>
          </a:r>
          <a:endParaRPr lang="en-US"/>
        </a:p>
      </dgm:t>
    </dgm:pt>
    <dgm:pt modelId="{61EA013D-CF34-420C-BA8A-46935876A3B1}" type="parTrans" cxnId="{B9FC7366-650E-44F3-AB6E-F7ED265EEAC0}">
      <dgm:prSet/>
      <dgm:spPr/>
      <dgm:t>
        <a:bodyPr/>
        <a:lstStyle/>
        <a:p>
          <a:endParaRPr lang="en-US"/>
        </a:p>
      </dgm:t>
    </dgm:pt>
    <dgm:pt modelId="{BC7F5CFF-DD24-4C79-A4C3-FA6BDE5330BE}" type="sibTrans" cxnId="{B9FC7366-650E-44F3-AB6E-F7ED265EEAC0}">
      <dgm:prSet/>
      <dgm:spPr/>
      <dgm:t>
        <a:bodyPr/>
        <a:lstStyle/>
        <a:p>
          <a:endParaRPr lang="en-US"/>
        </a:p>
      </dgm:t>
    </dgm:pt>
    <dgm:pt modelId="{C54952BD-1D34-4237-8D6B-DAECEE124468}" type="pres">
      <dgm:prSet presAssocID="{E4EAE2BA-E6E9-47BE-90DA-7CC8F543793A}" presName="Name0" presStyleCnt="0">
        <dgm:presLayoutVars>
          <dgm:dir/>
          <dgm:animLvl val="lvl"/>
          <dgm:resizeHandles val="exact"/>
        </dgm:presLayoutVars>
      </dgm:prSet>
      <dgm:spPr/>
    </dgm:pt>
    <dgm:pt modelId="{CD0326F1-A116-44BD-B780-9E8B1DD47810}" type="pres">
      <dgm:prSet presAssocID="{E4EAE2BA-E6E9-47BE-90DA-7CC8F543793A}" presName="dummy" presStyleCnt="0"/>
      <dgm:spPr/>
    </dgm:pt>
    <dgm:pt modelId="{7D29743F-DD25-4673-9A84-2A1290041706}" type="pres">
      <dgm:prSet presAssocID="{E4EAE2BA-E6E9-47BE-90DA-7CC8F543793A}" presName="linH" presStyleCnt="0"/>
      <dgm:spPr/>
    </dgm:pt>
    <dgm:pt modelId="{2E910581-E885-45A8-925E-256F88ACEE4B}" type="pres">
      <dgm:prSet presAssocID="{E4EAE2BA-E6E9-47BE-90DA-7CC8F543793A}" presName="padding1" presStyleCnt="0"/>
      <dgm:spPr/>
    </dgm:pt>
    <dgm:pt modelId="{5A4D433E-CCBE-4F9F-9EA9-153A67334499}" type="pres">
      <dgm:prSet presAssocID="{28E50F4E-A211-4387-B97C-8204D2D63C7E}" presName="linV" presStyleCnt="0"/>
      <dgm:spPr/>
    </dgm:pt>
    <dgm:pt modelId="{57064689-4F8A-40A0-B077-75101D98D85F}" type="pres">
      <dgm:prSet presAssocID="{28E50F4E-A211-4387-B97C-8204D2D63C7E}" presName="spVertical1" presStyleCnt="0"/>
      <dgm:spPr/>
    </dgm:pt>
    <dgm:pt modelId="{129B4446-66EA-468B-B307-B19D18C7B59D}" type="pres">
      <dgm:prSet presAssocID="{28E50F4E-A211-4387-B97C-8204D2D63C7E}" presName="parTx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F87F50CC-495F-4AC8-8B51-71CDEF9C499F}" type="pres">
      <dgm:prSet presAssocID="{28E50F4E-A211-4387-B97C-8204D2D63C7E}" presName="spVertical2" presStyleCnt="0"/>
      <dgm:spPr/>
    </dgm:pt>
    <dgm:pt modelId="{CA2AE62E-63C9-4A35-BF5A-1FA316F1A904}" type="pres">
      <dgm:prSet presAssocID="{28E50F4E-A211-4387-B97C-8204D2D63C7E}" presName="spVertical3" presStyleCnt="0"/>
      <dgm:spPr/>
    </dgm:pt>
    <dgm:pt modelId="{DF5971D5-811C-422B-A262-E68A4AE6E767}" type="pres">
      <dgm:prSet presAssocID="{28E50F4E-A211-4387-B97C-8204D2D63C7E}" presName="desTx" presStyleLbl="revTx" presStyleIdx="1" presStyleCnt="8">
        <dgm:presLayoutVars>
          <dgm:bulletEnabled val="1"/>
        </dgm:presLayoutVars>
      </dgm:prSet>
      <dgm:spPr/>
    </dgm:pt>
    <dgm:pt modelId="{74824257-6C03-4D74-BF8A-9C01AE2343F9}" type="pres">
      <dgm:prSet presAssocID="{7E88C0FE-9E9F-45D8-9EB3-4AB6E6B956AA}" presName="space" presStyleCnt="0"/>
      <dgm:spPr/>
    </dgm:pt>
    <dgm:pt modelId="{88C195B4-9F3B-4E5A-8BC2-6CC82CE92C35}" type="pres">
      <dgm:prSet presAssocID="{95BD3815-BB53-4ED9-8F63-166AAC3C50D8}" presName="linV" presStyleCnt="0"/>
      <dgm:spPr/>
    </dgm:pt>
    <dgm:pt modelId="{F24899E3-86CF-43B4-AD58-C5B5A9DBE6C6}" type="pres">
      <dgm:prSet presAssocID="{95BD3815-BB53-4ED9-8F63-166AAC3C50D8}" presName="spVertical1" presStyleCnt="0"/>
      <dgm:spPr/>
    </dgm:pt>
    <dgm:pt modelId="{A85F7481-73E9-42C0-A409-32F8ABCDB665}" type="pres">
      <dgm:prSet presAssocID="{95BD3815-BB53-4ED9-8F63-166AAC3C50D8}" presName="parTx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E25272B7-E141-4E9F-AF26-1B03A965A5AB}" type="pres">
      <dgm:prSet presAssocID="{95BD3815-BB53-4ED9-8F63-166AAC3C50D8}" presName="spVertical2" presStyleCnt="0"/>
      <dgm:spPr/>
    </dgm:pt>
    <dgm:pt modelId="{9475F0B1-1F1C-4A0F-A6EF-BDECE7F2BAA1}" type="pres">
      <dgm:prSet presAssocID="{95BD3815-BB53-4ED9-8F63-166AAC3C50D8}" presName="spVertical3" presStyleCnt="0"/>
      <dgm:spPr/>
    </dgm:pt>
    <dgm:pt modelId="{D68A976C-8D23-42EF-B109-9D40EF26717C}" type="pres">
      <dgm:prSet presAssocID="{95BD3815-BB53-4ED9-8F63-166AAC3C50D8}" presName="desTx" presStyleLbl="revTx" presStyleIdx="3" presStyleCnt="8">
        <dgm:presLayoutVars>
          <dgm:bulletEnabled val="1"/>
        </dgm:presLayoutVars>
      </dgm:prSet>
      <dgm:spPr/>
    </dgm:pt>
    <dgm:pt modelId="{790F3D55-AA1C-405C-9DD5-8D5D05DB74AB}" type="pres">
      <dgm:prSet presAssocID="{8C455A75-4E0A-4C38-BE73-298C43C7B1F2}" presName="space" presStyleCnt="0"/>
      <dgm:spPr/>
    </dgm:pt>
    <dgm:pt modelId="{7CD62CE6-8001-4958-928F-BFB765FF4208}" type="pres">
      <dgm:prSet presAssocID="{5A22019F-6F97-4DC3-963A-583D3D54A632}" presName="linV" presStyleCnt="0"/>
      <dgm:spPr/>
    </dgm:pt>
    <dgm:pt modelId="{17974986-5620-463E-BC35-ECC5BC9CC9ED}" type="pres">
      <dgm:prSet presAssocID="{5A22019F-6F97-4DC3-963A-583D3D54A632}" presName="spVertical1" presStyleCnt="0"/>
      <dgm:spPr/>
    </dgm:pt>
    <dgm:pt modelId="{49F16551-2075-4913-85B9-2B5B12047E39}" type="pres">
      <dgm:prSet presAssocID="{5A22019F-6F97-4DC3-963A-583D3D54A632}" presName="parTx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4EDE5EDE-84AD-428D-A535-BCC67138C3A8}" type="pres">
      <dgm:prSet presAssocID="{5A22019F-6F97-4DC3-963A-583D3D54A632}" presName="spVertical2" presStyleCnt="0"/>
      <dgm:spPr/>
    </dgm:pt>
    <dgm:pt modelId="{B6B4626F-6F07-4653-8838-4597D43A7B99}" type="pres">
      <dgm:prSet presAssocID="{5A22019F-6F97-4DC3-963A-583D3D54A632}" presName="spVertical3" presStyleCnt="0"/>
      <dgm:spPr/>
    </dgm:pt>
    <dgm:pt modelId="{0F5FD6C6-B7D5-4947-B38E-4519E55794CF}" type="pres">
      <dgm:prSet presAssocID="{5A22019F-6F97-4DC3-963A-583D3D54A632}" presName="desTx" presStyleLbl="revTx" presStyleIdx="5" presStyleCnt="8">
        <dgm:presLayoutVars>
          <dgm:bulletEnabled val="1"/>
        </dgm:presLayoutVars>
      </dgm:prSet>
      <dgm:spPr/>
    </dgm:pt>
    <dgm:pt modelId="{066140A6-58E5-4CA7-932B-8CA4D73D716D}" type="pres">
      <dgm:prSet presAssocID="{40C46F67-A448-4DFF-9ACB-C354C5196E83}" presName="space" presStyleCnt="0"/>
      <dgm:spPr/>
    </dgm:pt>
    <dgm:pt modelId="{5C44A25E-A442-45FE-B036-B50DCDB32C87}" type="pres">
      <dgm:prSet presAssocID="{7FC2D584-30A6-449E-B7CA-341F5F62FAF5}" presName="linV" presStyleCnt="0"/>
      <dgm:spPr/>
    </dgm:pt>
    <dgm:pt modelId="{8F091CE6-E717-4040-9976-C8F9E10C27D9}" type="pres">
      <dgm:prSet presAssocID="{7FC2D584-30A6-449E-B7CA-341F5F62FAF5}" presName="spVertical1" presStyleCnt="0"/>
      <dgm:spPr/>
    </dgm:pt>
    <dgm:pt modelId="{905700C5-D229-4F14-848F-67FA145220B1}" type="pres">
      <dgm:prSet presAssocID="{7FC2D584-30A6-449E-B7CA-341F5F62FAF5}" presName="parTx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FBA29ADE-86E1-4422-9777-F768731CDB7C}" type="pres">
      <dgm:prSet presAssocID="{7FC2D584-30A6-449E-B7CA-341F5F62FAF5}" presName="spVertical2" presStyleCnt="0"/>
      <dgm:spPr/>
    </dgm:pt>
    <dgm:pt modelId="{1DD145F4-608B-43A3-9B33-EBFA8ABE7664}" type="pres">
      <dgm:prSet presAssocID="{7FC2D584-30A6-449E-B7CA-341F5F62FAF5}" presName="spVertical3" presStyleCnt="0"/>
      <dgm:spPr/>
    </dgm:pt>
    <dgm:pt modelId="{F1A595BA-6FFF-4FFF-9AFB-94254917EDEA}" type="pres">
      <dgm:prSet presAssocID="{7FC2D584-30A6-449E-B7CA-341F5F62FAF5}" presName="desTx" presStyleLbl="revTx" presStyleIdx="7" presStyleCnt="8">
        <dgm:presLayoutVars>
          <dgm:bulletEnabled val="1"/>
        </dgm:presLayoutVars>
      </dgm:prSet>
      <dgm:spPr/>
    </dgm:pt>
    <dgm:pt modelId="{515A0CC3-70AC-4A6A-93B3-C85EF6738E77}" type="pres">
      <dgm:prSet presAssocID="{E4EAE2BA-E6E9-47BE-90DA-7CC8F543793A}" presName="padding2" presStyleCnt="0"/>
      <dgm:spPr/>
    </dgm:pt>
    <dgm:pt modelId="{F05BB65A-F978-43D9-ABE7-5009F5E0FDE5}" type="pres">
      <dgm:prSet presAssocID="{E4EAE2BA-E6E9-47BE-90DA-7CC8F543793A}" presName="negArrow" presStyleCnt="0"/>
      <dgm:spPr/>
    </dgm:pt>
    <dgm:pt modelId="{C3D820FF-993A-4CB3-8E20-278FA8C67568}" type="pres">
      <dgm:prSet presAssocID="{E4EAE2BA-E6E9-47BE-90DA-7CC8F543793A}" presName="backgroundArrow" presStyleLbl="node1" presStyleIdx="0" presStyleCnt="1"/>
      <dgm:spPr/>
    </dgm:pt>
  </dgm:ptLst>
  <dgm:cxnLst>
    <dgm:cxn modelId="{F3A9A526-842C-4950-A47C-82B027736A7A}" type="presOf" srcId="{49A2E41A-6D59-4095-BF24-CED1CF01A300}" destId="{0F5FD6C6-B7D5-4947-B38E-4519E55794CF}" srcOrd="0" destOrd="0" presId="urn:microsoft.com/office/officeart/2005/8/layout/hProcess3"/>
    <dgm:cxn modelId="{03369B27-F6D3-419B-B2D9-9F4FA96B7197}" type="presOf" srcId="{59FA8002-F767-4B24-831B-5EB14C3D85D8}" destId="{DF5971D5-811C-422B-A262-E68A4AE6E767}" srcOrd="0" destOrd="1" presId="urn:microsoft.com/office/officeart/2005/8/layout/hProcess3"/>
    <dgm:cxn modelId="{9EEF6E5F-F143-4E94-96A3-DD382166B507}" type="presOf" srcId="{28E50F4E-A211-4387-B97C-8204D2D63C7E}" destId="{129B4446-66EA-468B-B307-B19D18C7B59D}" srcOrd="0" destOrd="0" presId="urn:microsoft.com/office/officeart/2005/8/layout/hProcess3"/>
    <dgm:cxn modelId="{D6B5E962-FFF2-49D5-8A5C-C74580A4810A}" srcId="{7FC2D584-30A6-449E-B7CA-341F5F62FAF5}" destId="{C133350B-BBF9-4964-ABB8-AD502051F6AB}" srcOrd="0" destOrd="0" parTransId="{177C6300-EC4F-4417-8082-37012A85B061}" sibTransId="{6EAB675A-CCB6-4FFD-BCE5-3274D123A274}"/>
    <dgm:cxn modelId="{B9FC7366-650E-44F3-AB6E-F7ED265EEAC0}" srcId="{95BD3815-BB53-4ED9-8F63-166AAC3C50D8}" destId="{D1E5FA00-F0D6-4E0A-8129-7AC90CDE8191}" srcOrd="0" destOrd="0" parTransId="{61EA013D-CF34-420C-BA8A-46935876A3B1}" sibTransId="{BC7F5CFF-DD24-4C79-A4C3-FA6BDE5330BE}"/>
    <dgm:cxn modelId="{CF3B0467-52C1-4028-930C-3009307114D3}" srcId="{E4EAE2BA-E6E9-47BE-90DA-7CC8F543793A}" destId="{95BD3815-BB53-4ED9-8F63-166AAC3C50D8}" srcOrd="1" destOrd="0" parTransId="{440B4B58-E916-4AB7-8D79-CB8F183A25A1}" sibTransId="{8C455A75-4E0A-4C38-BE73-298C43C7B1F2}"/>
    <dgm:cxn modelId="{D3054568-E0EE-416B-ACEF-3338D1FAF317}" type="presOf" srcId="{C133350B-BBF9-4964-ABB8-AD502051F6AB}" destId="{F1A595BA-6FFF-4FFF-9AFB-94254917EDEA}" srcOrd="0" destOrd="0" presId="urn:microsoft.com/office/officeart/2005/8/layout/hProcess3"/>
    <dgm:cxn modelId="{283F8578-61AB-4F3A-B8D5-79928B6E421A}" srcId="{E4EAE2BA-E6E9-47BE-90DA-7CC8F543793A}" destId="{7FC2D584-30A6-449E-B7CA-341F5F62FAF5}" srcOrd="3" destOrd="0" parTransId="{5B8A5422-3BF7-4359-9198-DC33B9CC121C}" sibTransId="{9BCC6C0B-54DD-42A5-A6A4-57FEEA70C7B5}"/>
    <dgm:cxn modelId="{39AF9F84-592C-4715-B816-2A454335FA6D}" srcId="{E4EAE2BA-E6E9-47BE-90DA-7CC8F543793A}" destId="{5A22019F-6F97-4DC3-963A-583D3D54A632}" srcOrd="2" destOrd="0" parTransId="{B9D94E7B-0198-4684-BCA7-D1F15AB8F901}" sibTransId="{40C46F67-A448-4DFF-9ACB-C354C5196E83}"/>
    <dgm:cxn modelId="{4B53E59B-75DD-4BDF-A432-5A6701967730}" type="presOf" srcId="{5A22019F-6F97-4DC3-963A-583D3D54A632}" destId="{49F16551-2075-4913-85B9-2B5B12047E39}" srcOrd="0" destOrd="0" presId="urn:microsoft.com/office/officeart/2005/8/layout/hProcess3"/>
    <dgm:cxn modelId="{B3CBBFA0-549A-4F35-B3D3-183729387BD1}" type="presOf" srcId="{E4EAE2BA-E6E9-47BE-90DA-7CC8F543793A}" destId="{C54952BD-1D34-4237-8D6B-DAECEE124468}" srcOrd="0" destOrd="0" presId="urn:microsoft.com/office/officeart/2005/8/layout/hProcess3"/>
    <dgm:cxn modelId="{27BDF7AD-5944-4179-B719-88F6CAB5BFBA}" type="presOf" srcId="{D1E5FA00-F0D6-4E0A-8129-7AC90CDE8191}" destId="{D68A976C-8D23-42EF-B109-9D40EF26717C}" srcOrd="0" destOrd="0" presId="urn:microsoft.com/office/officeart/2005/8/layout/hProcess3"/>
    <dgm:cxn modelId="{BA4097B1-E5ED-4840-8A1D-CD590B2D1E33}" srcId="{5A22019F-6F97-4DC3-963A-583D3D54A632}" destId="{49A2E41A-6D59-4095-BF24-CED1CF01A300}" srcOrd="0" destOrd="0" parTransId="{CC41C202-8B64-41C3-AC0B-2BF7E4D18DDC}" sibTransId="{18F4EC3D-4D38-411B-8792-2E07A18711DD}"/>
    <dgm:cxn modelId="{DC8A1CB4-3F9C-47D6-B333-25AE9217787B}" type="presOf" srcId="{4197E540-D10F-4BDA-84C9-B2027B240EEB}" destId="{DF5971D5-811C-422B-A262-E68A4AE6E767}" srcOrd="0" destOrd="0" presId="urn:microsoft.com/office/officeart/2005/8/layout/hProcess3"/>
    <dgm:cxn modelId="{037D1ED7-9660-475E-907C-F4AD249CA9F1}" srcId="{28E50F4E-A211-4387-B97C-8204D2D63C7E}" destId="{4197E540-D10F-4BDA-84C9-B2027B240EEB}" srcOrd="0" destOrd="0" parTransId="{78BB0D03-C1B0-4614-BB63-23D6CFFED62B}" sibTransId="{6EE9F422-00AE-4222-BD4F-062656D802FD}"/>
    <dgm:cxn modelId="{619C06DB-33EC-479F-A52E-39449DD63AFD}" type="presOf" srcId="{95BD3815-BB53-4ED9-8F63-166AAC3C50D8}" destId="{A85F7481-73E9-42C0-A409-32F8ABCDB665}" srcOrd="0" destOrd="0" presId="urn:microsoft.com/office/officeart/2005/8/layout/hProcess3"/>
    <dgm:cxn modelId="{5DA150E7-39AB-4D3A-AEB0-79659955FCF2}" type="presOf" srcId="{7FC2D584-30A6-449E-B7CA-341F5F62FAF5}" destId="{905700C5-D229-4F14-848F-67FA145220B1}" srcOrd="0" destOrd="0" presId="urn:microsoft.com/office/officeart/2005/8/layout/hProcess3"/>
    <dgm:cxn modelId="{6F9DB1EF-C9C4-49C1-A8B2-6A0C6869EE22}" srcId="{28E50F4E-A211-4387-B97C-8204D2D63C7E}" destId="{59FA8002-F767-4B24-831B-5EB14C3D85D8}" srcOrd="1" destOrd="0" parTransId="{1111F4AF-70F8-4EF8-A35D-117114846F3F}" sibTransId="{EE8F0D3B-0288-49CE-8A9B-8D0C687E16E2}"/>
    <dgm:cxn modelId="{22B998FB-6DA3-44DE-8039-70A44451540E}" srcId="{E4EAE2BA-E6E9-47BE-90DA-7CC8F543793A}" destId="{28E50F4E-A211-4387-B97C-8204D2D63C7E}" srcOrd="0" destOrd="0" parTransId="{3ECDEA85-0997-4DE7-BDA1-9D27574A1BE6}" sibTransId="{7E88C0FE-9E9F-45D8-9EB3-4AB6E6B956AA}"/>
    <dgm:cxn modelId="{176F102E-4BAB-4D6B-B6AB-467E70F618AC}" type="presParOf" srcId="{C54952BD-1D34-4237-8D6B-DAECEE124468}" destId="{CD0326F1-A116-44BD-B780-9E8B1DD47810}" srcOrd="0" destOrd="0" presId="urn:microsoft.com/office/officeart/2005/8/layout/hProcess3"/>
    <dgm:cxn modelId="{929E3A33-B04F-49BE-B798-3900C59C1EFD}" type="presParOf" srcId="{C54952BD-1D34-4237-8D6B-DAECEE124468}" destId="{7D29743F-DD25-4673-9A84-2A1290041706}" srcOrd="1" destOrd="0" presId="urn:microsoft.com/office/officeart/2005/8/layout/hProcess3"/>
    <dgm:cxn modelId="{B9EFE7DB-5448-40CD-8E30-B9F5E6C68335}" type="presParOf" srcId="{7D29743F-DD25-4673-9A84-2A1290041706}" destId="{2E910581-E885-45A8-925E-256F88ACEE4B}" srcOrd="0" destOrd="0" presId="urn:microsoft.com/office/officeart/2005/8/layout/hProcess3"/>
    <dgm:cxn modelId="{10319F82-4165-4D80-9DE8-EFCB8DF81375}" type="presParOf" srcId="{7D29743F-DD25-4673-9A84-2A1290041706}" destId="{5A4D433E-CCBE-4F9F-9EA9-153A67334499}" srcOrd="1" destOrd="0" presId="urn:microsoft.com/office/officeart/2005/8/layout/hProcess3"/>
    <dgm:cxn modelId="{078A1954-A559-44DC-99FC-C63A186F0D60}" type="presParOf" srcId="{5A4D433E-CCBE-4F9F-9EA9-153A67334499}" destId="{57064689-4F8A-40A0-B077-75101D98D85F}" srcOrd="0" destOrd="0" presId="urn:microsoft.com/office/officeart/2005/8/layout/hProcess3"/>
    <dgm:cxn modelId="{B372F578-4BF4-4E92-9AC4-FC27250F5B9A}" type="presParOf" srcId="{5A4D433E-CCBE-4F9F-9EA9-153A67334499}" destId="{129B4446-66EA-468B-B307-B19D18C7B59D}" srcOrd="1" destOrd="0" presId="urn:microsoft.com/office/officeart/2005/8/layout/hProcess3"/>
    <dgm:cxn modelId="{EA4E7BCE-F005-4A41-B8D7-8BA12B82133B}" type="presParOf" srcId="{5A4D433E-CCBE-4F9F-9EA9-153A67334499}" destId="{F87F50CC-495F-4AC8-8B51-71CDEF9C499F}" srcOrd="2" destOrd="0" presId="urn:microsoft.com/office/officeart/2005/8/layout/hProcess3"/>
    <dgm:cxn modelId="{EF1FB9C2-522B-4A5F-B402-0567AB85830D}" type="presParOf" srcId="{5A4D433E-CCBE-4F9F-9EA9-153A67334499}" destId="{CA2AE62E-63C9-4A35-BF5A-1FA316F1A904}" srcOrd="3" destOrd="0" presId="urn:microsoft.com/office/officeart/2005/8/layout/hProcess3"/>
    <dgm:cxn modelId="{1C1312CE-26FC-462E-BCFE-C0D85D442D88}" type="presParOf" srcId="{5A4D433E-CCBE-4F9F-9EA9-153A67334499}" destId="{DF5971D5-811C-422B-A262-E68A4AE6E767}" srcOrd="4" destOrd="0" presId="urn:microsoft.com/office/officeart/2005/8/layout/hProcess3"/>
    <dgm:cxn modelId="{C4C4D45D-E043-4ACC-92C5-B4B3F35A59B3}" type="presParOf" srcId="{7D29743F-DD25-4673-9A84-2A1290041706}" destId="{74824257-6C03-4D74-BF8A-9C01AE2343F9}" srcOrd="2" destOrd="0" presId="urn:microsoft.com/office/officeart/2005/8/layout/hProcess3"/>
    <dgm:cxn modelId="{E993FB33-27D9-4417-8603-8267E2F291A8}" type="presParOf" srcId="{7D29743F-DD25-4673-9A84-2A1290041706}" destId="{88C195B4-9F3B-4E5A-8BC2-6CC82CE92C35}" srcOrd="3" destOrd="0" presId="urn:microsoft.com/office/officeart/2005/8/layout/hProcess3"/>
    <dgm:cxn modelId="{487A75EA-8FDC-4F9D-9880-3185EFC7AD57}" type="presParOf" srcId="{88C195B4-9F3B-4E5A-8BC2-6CC82CE92C35}" destId="{F24899E3-86CF-43B4-AD58-C5B5A9DBE6C6}" srcOrd="0" destOrd="0" presId="urn:microsoft.com/office/officeart/2005/8/layout/hProcess3"/>
    <dgm:cxn modelId="{EA884E4B-EB9D-4074-A4F3-116614FBA5D6}" type="presParOf" srcId="{88C195B4-9F3B-4E5A-8BC2-6CC82CE92C35}" destId="{A85F7481-73E9-42C0-A409-32F8ABCDB665}" srcOrd="1" destOrd="0" presId="urn:microsoft.com/office/officeart/2005/8/layout/hProcess3"/>
    <dgm:cxn modelId="{BEDB8FB9-9BDF-43BF-BC6C-FB6F4B313C72}" type="presParOf" srcId="{88C195B4-9F3B-4E5A-8BC2-6CC82CE92C35}" destId="{E25272B7-E141-4E9F-AF26-1B03A965A5AB}" srcOrd="2" destOrd="0" presId="urn:microsoft.com/office/officeart/2005/8/layout/hProcess3"/>
    <dgm:cxn modelId="{19F76CF4-EFAE-47A1-BB4E-4327BE4BE9D8}" type="presParOf" srcId="{88C195B4-9F3B-4E5A-8BC2-6CC82CE92C35}" destId="{9475F0B1-1F1C-4A0F-A6EF-BDECE7F2BAA1}" srcOrd="3" destOrd="0" presId="urn:microsoft.com/office/officeart/2005/8/layout/hProcess3"/>
    <dgm:cxn modelId="{DE2E1BD9-7D74-48AE-B8B4-83EC273C376C}" type="presParOf" srcId="{88C195B4-9F3B-4E5A-8BC2-6CC82CE92C35}" destId="{D68A976C-8D23-42EF-B109-9D40EF26717C}" srcOrd="4" destOrd="0" presId="urn:microsoft.com/office/officeart/2005/8/layout/hProcess3"/>
    <dgm:cxn modelId="{16CA7291-153B-4F70-835F-8851442E8F46}" type="presParOf" srcId="{7D29743F-DD25-4673-9A84-2A1290041706}" destId="{790F3D55-AA1C-405C-9DD5-8D5D05DB74AB}" srcOrd="4" destOrd="0" presId="urn:microsoft.com/office/officeart/2005/8/layout/hProcess3"/>
    <dgm:cxn modelId="{112A275E-C25C-479E-9829-C5601AAEC4E5}" type="presParOf" srcId="{7D29743F-DD25-4673-9A84-2A1290041706}" destId="{7CD62CE6-8001-4958-928F-BFB765FF4208}" srcOrd="5" destOrd="0" presId="urn:microsoft.com/office/officeart/2005/8/layout/hProcess3"/>
    <dgm:cxn modelId="{8BC192DA-0E0E-4660-A329-49FB45850825}" type="presParOf" srcId="{7CD62CE6-8001-4958-928F-BFB765FF4208}" destId="{17974986-5620-463E-BC35-ECC5BC9CC9ED}" srcOrd="0" destOrd="0" presId="urn:microsoft.com/office/officeart/2005/8/layout/hProcess3"/>
    <dgm:cxn modelId="{DC45CBCA-FDF8-456A-B0DA-AEF046E5A7A8}" type="presParOf" srcId="{7CD62CE6-8001-4958-928F-BFB765FF4208}" destId="{49F16551-2075-4913-85B9-2B5B12047E39}" srcOrd="1" destOrd="0" presId="urn:microsoft.com/office/officeart/2005/8/layout/hProcess3"/>
    <dgm:cxn modelId="{E6DECF93-3512-4117-A10E-CDB024F3B887}" type="presParOf" srcId="{7CD62CE6-8001-4958-928F-BFB765FF4208}" destId="{4EDE5EDE-84AD-428D-A535-BCC67138C3A8}" srcOrd="2" destOrd="0" presId="urn:microsoft.com/office/officeart/2005/8/layout/hProcess3"/>
    <dgm:cxn modelId="{AE505CC2-655F-4DEC-97A8-D1904384AB72}" type="presParOf" srcId="{7CD62CE6-8001-4958-928F-BFB765FF4208}" destId="{B6B4626F-6F07-4653-8838-4597D43A7B99}" srcOrd="3" destOrd="0" presId="urn:microsoft.com/office/officeart/2005/8/layout/hProcess3"/>
    <dgm:cxn modelId="{2822562D-7C6F-46E5-A470-BFAF9ADC07BA}" type="presParOf" srcId="{7CD62CE6-8001-4958-928F-BFB765FF4208}" destId="{0F5FD6C6-B7D5-4947-B38E-4519E55794CF}" srcOrd="4" destOrd="0" presId="urn:microsoft.com/office/officeart/2005/8/layout/hProcess3"/>
    <dgm:cxn modelId="{FBC8446D-08FA-4A1C-BF02-6B06B9ABBF09}" type="presParOf" srcId="{7D29743F-DD25-4673-9A84-2A1290041706}" destId="{066140A6-58E5-4CA7-932B-8CA4D73D716D}" srcOrd="6" destOrd="0" presId="urn:microsoft.com/office/officeart/2005/8/layout/hProcess3"/>
    <dgm:cxn modelId="{083E5870-5B77-4199-8BF9-0640C7775E4B}" type="presParOf" srcId="{7D29743F-DD25-4673-9A84-2A1290041706}" destId="{5C44A25E-A442-45FE-B036-B50DCDB32C87}" srcOrd="7" destOrd="0" presId="urn:microsoft.com/office/officeart/2005/8/layout/hProcess3"/>
    <dgm:cxn modelId="{432DE602-30EC-49D0-AFCB-FB0C3A85644F}" type="presParOf" srcId="{5C44A25E-A442-45FE-B036-B50DCDB32C87}" destId="{8F091CE6-E717-4040-9976-C8F9E10C27D9}" srcOrd="0" destOrd="0" presId="urn:microsoft.com/office/officeart/2005/8/layout/hProcess3"/>
    <dgm:cxn modelId="{7E120A9F-29E7-4F4C-B67C-229A015AEA10}" type="presParOf" srcId="{5C44A25E-A442-45FE-B036-B50DCDB32C87}" destId="{905700C5-D229-4F14-848F-67FA145220B1}" srcOrd="1" destOrd="0" presId="urn:microsoft.com/office/officeart/2005/8/layout/hProcess3"/>
    <dgm:cxn modelId="{436C542F-BC61-43A5-B39F-488857321092}" type="presParOf" srcId="{5C44A25E-A442-45FE-B036-B50DCDB32C87}" destId="{FBA29ADE-86E1-4422-9777-F768731CDB7C}" srcOrd="2" destOrd="0" presId="urn:microsoft.com/office/officeart/2005/8/layout/hProcess3"/>
    <dgm:cxn modelId="{686D4B71-AAFF-4ABF-92B8-DF69187241D8}" type="presParOf" srcId="{5C44A25E-A442-45FE-B036-B50DCDB32C87}" destId="{1DD145F4-608B-43A3-9B33-EBFA8ABE7664}" srcOrd="3" destOrd="0" presId="urn:microsoft.com/office/officeart/2005/8/layout/hProcess3"/>
    <dgm:cxn modelId="{151EAE8B-7E68-4DA7-ACEF-1013E8B3C9E0}" type="presParOf" srcId="{5C44A25E-A442-45FE-B036-B50DCDB32C87}" destId="{F1A595BA-6FFF-4FFF-9AFB-94254917EDEA}" srcOrd="4" destOrd="0" presId="urn:microsoft.com/office/officeart/2005/8/layout/hProcess3"/>
    <dgm:cxn modelId="{100A5781-9504-4D0E-9737-6AE189B0C04A}" type="presParOf" srcId="{7D29743F-DD25-4673-9A84-2A1290041706}" destId="{515A0CC3-70AC-4A6A-93B3-C85EF6738E77}" srcOrd="8" destOrd="0" presId="urn:microsoft.com/office/officeart/2005/8/layout/hProcess3"/>
    <dgm:cxn modelId="{6A638339-2D0F-4E4D-93F1-68B892A83508}" type="presParOf" srcId="{7D29743F-DD25-4673-9A84-2A1290041706}" destId="{F05BB65A-F978-43D9-ABE7-5009F5E0FDE5}" srcOrd="9" destOrd="0" presId="urn:microsoft.com/office/officeart/2005/8/layout/hProcess3"/>
    <dgm:cxn modelId="{E39D2732-FAC7-4382-B034-B0A2039A97B8}" type="presParOf" srcId="{7D29743F-DD25-4673-9A84-2A1290041706}" destId="{C3D820FF-993A-4CB3-8E20-278FA8C67568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89492-3B63-46FA-886D-A2B80863748C}">
      <dsp:nvSpPr>
        <dsp:cNvPr id="0" name=""/>
        <dsp:cNvSpPr/>
      </dsp:nvSpPr>
      <dsp:spPr>
        <a:xfrm>
          <a:off x="0" y="612171"/>
          <a:ext cx="10982639" cy="2626422"/>
        </a:xfrm>
        <a:prstGeom prst="righ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D78EF8-B67E-4578-87D5-18375069430F}">
      <dsp:nvSpPr>
        <dsp:cNvPr id="0" name=""/>
        <dsp:cNvSpPr/>
      </dsp:nvSpPr>
      <dsp:spPr>
        <a:xfrm>
          <a:off x="8316419" y="2713309"/>
          <a:ext cx="1090899" cy="120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Calibri"/>
              <a:ea typeface="+mn-ea"/>
              <a:cs typeface="+mn-cs"/>
            </a:rPr>
            <a:t>Delivering of the report of Group of experts </a:t>
          </a:r>
        </a:p>
      </dsp:txBody>
      <dsp:txXfrm>
        <a:off x="8316419" y="2713309"/>
        <a:ext cx="1090899" cy="1205015"/>
      </dsp:txXfrm>
    </dsp:sp>
    <dsp:sp modelId="{210FBF2F-76F5-443A-B2B2-AD6C389A6A71}">
      <dsp:nvSpPr>
        <dsp:cNvPr id="0" name=""/>
        <dsp:cNvSpPr/>
      </dsp:nvSpPr>
      <dsp:spPr>
        <a:xfrm>
          <a:off x="7839363" y="1268777"/>
          <a:ext cx="2045011" cy="1313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alibri"/>
              <a:ea typeface="+mn-ea"/>
              <a:cs typeface="+mn-cs"/>
            </a:rPr>
            <a:t>September</a:t>
          </a:r>
          <a:r>
            <a:rPr lang="en-US" sz="2400" kern="1200">
              <a:latin typeface="Calibri"/>
              <a:ea typeface="+mn-ea"/>
              <a:cs typeface="+mn-cs"/>
            </a:rPr>
            <a:t> ‘17</a:t>
          </a:r>
        </a:p>
      </dsp:txBody>
      <dsp:txXfrm>
        <a:off x="7839363" y="1268777"/>
        <a:ext cx="2045011" cy="1313211"/>
      </dsp:txXfrm>
    </dsp:sp>
    <dsp:sp modelId="{6173DEBA-18B0-4483-8C0A-2D5B5EA3B139}">
      <dsp:nvSpPr>
        <dsp:cNvPr id="0" name=""/>
        <dsp:cNvSpPr/>
      </dsp:nvSpPr>
      <dsp:spPr>
        <a:xfrm>
          <a:off x="6117951" y="2713309"/>
          <a:ext cx="1523799" cy="120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Calibri"/>
              <a:ea typeface="+mn-ea"/>
              <a:cs typeface="+mn-cs"/>
            </a:rPr>
            <a:t>Second Meeting working group migration and skills</a:t>
          </a:r>
        </a:p>
      </dsp:txBody>
      <dsp:txXfrm>
        <a:off x="6117951" y="2713309"/>
        <a:ext cx="1523799" cy="1205015"/>
      </dsp:txXfrm>
    </dsp:sp>
    <dsp:sp modelId="{4E42306D-9D97-47A0-8D89-F8A66CDF60D5}">
      <dsp:nvSpPr>
        <dsp:cNvPr id="0" name=""/>
        <dsp:cNvSpPr/>
      </dsp:nvSpPr>
      <dsp:spPr>
        <a:xfrm>
          <a:off x="6329312" y="1268777"/>
          <a:ext cx="1101076" cy="1313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alibri"/>
              <a:ea typeface="+mn-ea"/>
              <a:cs typeface="+mn-cs"/>
            </a:rPr>
            <a:t>June</a:t>
          </a:r>
          <a:r>
            <a:rPr lang="en-US" sz="2400" kern="1200">
              <a:latin typeface="Calibri"/>
              <a:ea typeface="+mn-ea"/>
              <a:cs typeface="+mn-cs"/>
            </a:rPr>
            <a:t> ‘17 </a:t>
          </a:r>
        </a:p>
      </dsp:txBody>
      <dsp:txXfrm>
        <a:off x="6329312" y="1268777"/>
        <a:ext cx="1101076" cy="1313211"/>
      </dsp:txXfrm>
    </dsp:sp>
    <dsp:sp modelId="{C2775F15-2E71-4FB2-A918-3C48E171D7FC}">
      <dsp:nvSpPr>
        <dsp:cNvPr id="0" name=""/>
        <dsp:cNvSpPr/>
      </dsp:nvSpPr>
      <dsp:spPr>
        <a:xfrm>
          <a:off x="4554767" y="2713309"/>
          <a:ext cx="1365571" cy="120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latin typeface="Calibri"/>
              <a:ea typeface="+mn-ea"/>
              <a:cs typeface="+mn-cs"/>
            </a:rPr>
            <a:t>First </a:t>
          </a:r>
          <a:r>
            <a:rPr lang="en-US" sz="1700" kern="1200">
              <a:latin typeface="Calibri"/>
              <a:ea typeface="+mn-ea"/>
              <a:cs typeface="+mn-cs"/>
            </a:rPr>
            <a:t>Meeting</a:t>
          </a:r>
          <a:r>
            <a:rPr lang="en-US" sz="1600" kern="1200">
              <a:latin typeface="Calibri"/>
              <a:ea typeface="+mn-ea"/>
              <a:cs typeface="+mn-cs"/>
            </a:rPr>
            <a:t> working group migration and skills</a:t>
          </a:r>
        </a:p>
      </dsp:txBody>
      <dsp:txXfrm>
        <a:off x="4554767" y="2713309"/>
        <a:ext cx="1365571" cy="1205015"/>
      </dsp:txXfrm>
    </dsp:sp>
    <dsp:sp modelId="{30A40110-FE2D-4FAB-BFC2-99A39BA7ACEA}">
      <dsp:nvSpPr>
        <dsp:cNvPr id="0" name=""/>
        <dsp:cNvSpPr/>
      </dsp:nvSpPr>
      <dsp:spPr>
        <a:xfrm>
          <a:off x="4594646" y="1268777"/>
          <a:ext cx="1285814" cy="1313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alibri"/>
              <a:ea typeface="+mn-ea"/>
              <a:cs typeface="+mn-cs"/>
            </a:rPr>
            <a:t>April’17</a:t>
          </a:r>
          <a:endParaRPr lang="en-US" sz="2400" kern="1200">
            <a:latin typeface="Calibri"/>
            <a:ea typeface="+mn-ea"/>
            <a:cs typeface="+mn-cs"/>
          </a:endParaRPr>
        </a:p>
      </dsp:txBody>
      <dsp:txXfrm>
        <a:off x="4594646" y="1268777"/>
        <a:ext cx="1285814" cy="1313211"/>
      </dsp:txXfrm>
    </dsp:sp>
    <dsp:sp modelId="{92126322-C209-4A01-B144-F12A874CF91F}">
      <dsp:nvSpPr>
        <dsp:cNvPr id="0" name=""/>
        <dsp:cNvSpPr/>
      </dsp:nvSpPr>
      <dsp:spPr>
        <a:xfrm>
          <a:off x="2952012" y="2713309"/>
          <a:ext cx="1382140" cy="120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>
              <a:latin typeface="Calibri"/>
              <a:ea typeface="+mn-ea"/>
              <a:cs typeface="+mn-cs"/>
            </a:rPr>
            <a:t>Last week: Network Building Conference</a:t>
          </a:r>
        </a:p>
      </dsp:txBody>
      <dsp:txXfrm>
        <a:off x="2952012" y="2713309"/>
        <a:ext cx="1382140" cy="1205015"/>
      </dsp:txXfrm>
    </dsp:sp>
    <dsp:sp modelId="{BEF573F1-4887-449D-8C6B-1C15C4E1C309}">
      <dsp:nvSpPr>
        <dsp:cNvPr id="0" name=""/>
        <dsp:cNvSpPr/>
      </dsp:nvSpPr>
      <dsp:spPr>
        <a:xfrm>
          <a:off x="2929010" y="1268777"/>
          <a:ext cx="1428144" cy="1313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alibri"/>
              <a:ea typeface="+mn-ea"/>
              <a:cs typeface="+mn-cs"/>
            </a:rPr>
            <a:t>March</a:t>
          </a:r>
          <a:r>
            <a:rPr lang="en-US" sz="2400" kern="1200">
              <a:latin typeface="Calibri"/>
              <a:ea typeface="+mn-ea"/>
              <a:cs typeface="+mn-cs"/>
            </a:rPr>
            <a:t> ‘17</a:t>
          </a:r>
        </a:p>
      </dsp:txBody>
      <dsp:txXfrm>
        <a:off x="2929010" y="1268777"/>
        <a:ext cx="1428144" cy="1313211"/>
      </dsp:txXfrm>
    </dsp:sp>
    <dsp:sp modelId="{5F7A29BF-B5EF-40DE-9F44-E233D20B98BA}">
      <dsp:nvSpPr>
        <dsp:cNvPr id="0" name=""/>
        <dsp:cNvSpPr/>
      </dsp:nvSpPr>
      <dsp:spPr>
        <a:xfrm>
          <a:off x="1117329" y="2713309"/>
          <a:ext cx="1386340" cy="1205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Calibri"/>
              <a:ea typeface="+mn-ea"/>
              <a:cs typeface="+mn-cs"/>
            </a:rPr>
            <a:t>Kick off meeting steering committee</a:t>
          </a:r>
        </a:p>
      </dsp:txBody>
      <dsp:txXfrm>
        <a:off x="1117329" y="2713309"/>
        <a:ext cx="1386340" cy="1205015"/>
      </dsp:txXfrm>
    </dsp:sp>
    <dsp:sp modelId="{A24FF820-09AB-471C-9568-07A623B478F4}">
      <dsp:nvSpPr>
        <dsp:cNvPr id="0" name=""/>
        <dsp:cNvSpPr/>
      </dsp:nvSpPr>
      <dsp:spPr>
        <a:xfrm>
          <a:off x="889600" y="1268777"/>
          <a:ext cx="1841797" cy="1313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February</a:t>
          </a:r>
          <a:r>
            <a:rPr lang="en-US" sz="2400" kern="1200"/>
            <a:t> ‘17</a:t>
          </a:r>
        </a:p>
      </dsp:txBody>
      <dsp:txXfrm>
        <a:off x="889600" y="1268777"/>
        <a:ext cx="1841797" cy="13132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E15471-8271-4093-9525-E68FB34620A9}">
      <dsp:nvSpPr>
        <dsp:cNvPr id="0" name=""/>
        <dsp:cNvSpPr/>
      </dsp:nvSpPr>
      <dsp:spPr>
        <a:xfrm>
          <a:off x="0" y="405623"/>
          <a:ext cx="10982639" cy="2160000"/>
        </a:xfrm>
        <a:prstGeom prst="righ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B7B244-34AD-4F0A-8A67-ADF3AFBBC07E}">
      <dsp:nvSpPr>
        <dsp:cNvPr id="0" name=""/>
        <dsp:cNvSpPr/>
      </dsp:nvSpPr>
      <dsp:spPr>
        <a:xfrm>
          <a:off x="8162975" y="2133623"/>
          <a:ext cx="1721399" cy="199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>
              <a:latin typeface="Calibri"/>
              <a:ea typeface="+mn-ea"/>
              <a:cs typeface="+mn-cs"/>
            </a:rPr>
            <a:t>Issuing national reports</a:t>
          </a:r>
        </a:p>
      </dsp:txBody>
      <dsp:txXfrm>
        <a:off x="8162975" y="2133623"/>
        <a:ext cx="1721399" cy="1991250"/>
      </dsp:txXfrm>
    </dsp:sp>
    <dsp:sp modelId="{14E53509-A556-48BC-B614-D305CCBF5CC2}">
      <dsp:nvSpPr>
        <dsp:cNvPr id="0" name=""/>
        <dsp:cNvSpPr/>
      </dsp:nvSpPr>
      <dsp:spPr>
        <a:xfrm>
          <a:off x="8162975" y="945623"/>
          <a:ext cx="1721399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Calibri"/>
              <a:ea typeface="+mn-ea"/>
              <a:cs typeface="+mn-cs"/>
            </a:rPr>
            <a:t>May ‘18</a:t>
          </a:r>
        </a:p>
      </dsp:txBody>
      <dsp:txXfrm>
        <a:off x="8162975" y="945623"/>
        <a:ext cx="1721399" cy="1080000"/>
      </dsp:txXfrm>
    </dsp:sp>
    <dsp:sp modelId="{A5A1E92A-067F-443B-A05F-219DF4545B4B}">
      <dsp:nvSpPr>
        <dsp:cNvPr id="0" name=""/>
        <dsp:cNvSpPr/>
      </dsp:nvSpPr>
      <dsp:spPr>
        <a:xfrm>
          <a:off x="6097295" y="2133623"/>
          <a:ext cx="1721399" cy="199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>
              <a:latin typeface="Calibri"/>
              <a:ea typeface="+mn-ea"/>
              <a:cs typeface="+mn-cs"/>
            </a:rPr>
            <a:t>Second national meeting</a:t>
          </a:r>
        </a:p>
      </dsp:txBody>
      <dsp:txXfrm>
        <a:off x="6097295" y="2133623"/>
        <a:ext cx="1721399" cy="1991250"/>
      </dsp:txXfrm>
    </dsp:sp>
    <dsp:sp modelId="{3CDB4F77-AFAE-42CD-A219-9BDFB47B6082}">
      <dsp:nvSpPr>
        <dsp:cNvPr id="0" name=""/>
        <dsp:cNvSpPr/>
      </dsp:nvSpPr>
      <dsp:spPr>
        <a:xfrm>
          <a:off x="6097295" y="945623"/>
          <a:ext cx="1721399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Calibri"/>
              <a:ea typeface="+mn-ea"/>
              <a:cs typeface="+mn-cs"/>
            </a:rPr>
            <a:t>April ‘18</a:t>
          </a:r>
        </a:p>
      </dsp:txBody>
      <dsp:txXfrm>
        <a:off x="6097295" y="945623"/>
        <a:ext cx="1721399" cy="1080000"/>
      </dsp:txXfrm>
    </dsp:sp>
    <dsp:sp modelId="{ECAB365A-3E33-4363-B86C-BD4DBF55D242}">
      <dsp:nvSpPr>
        <dsp:cNvPr id="0" name=""/>
        <dsp:cNvSpPr/>
      </dsp:nvSpPr>
      <dsp:spPr>
        <a:xfrm>
          <a:off x="3734613" y="2133623"/>
          <a:ext cx="1721399" cy="199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>
              <a:latin typeface="Calibri"/>
              <a:ea typeface="+mn-ea"/>
              <a:cs typeface="+mn-cs"/>
            </a:rPr>
            <a:t>Deployment pilot actions</a:t>
          </a:r>
        </a:p>
      </dsp:txBody>
      <dsp:txXfrm>
        <a:off x="3734613" y="2133623"/>
        <a:ext cx="1721399" cy="1991250"/>
      </dsp:txXfrm>
    </dsp:sp>
    <dsp:sp modelId="{3D8D512B-A632-4D00-989D-13BDE3B6C805}">
      <dsp:nvSpPr>
        <dsp:cNvPr id="0" name=""/>
        <dsp:cNvSpPr/>
      </dsp:nvSpPr>
      <dsp:spPr>
        <a:xfrm>
          <a:off x="3437611" y="945623"/>
          <a:ext cx="2315403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Calibri"/>
              <a:ea typeface="+mn-ea"/>
              <a:cs typeface="+mn-cs"/>
            </a:rPr>
            <a:t>November ‘17</a:t>
          </a:r>
        </a:p>
      </dsp:txBody>
      <dsp:txXfrm>
        <a:off x="3437611" y="945623"/>
        <a:ext cx="2315403" cy="1080000"/>
      </dsp:txXfrm>
    </dsp:sp>
    <dsp:sp modelId="{F15BCB13-8CD6-4BF8-8641-26A94FE3C0D9}">
      <dsp:nvSpPr>
        <dsp:cNvPr id="0" name=""/>
        <dsp:cNvSpPr/>
      </dsp:nvSpPr>
      <dsp:spPr>
        <a:xfrm>
          <a:off x="1127054" y="2133623"/>
          <a:ext cx="1721399" cy="199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>
              <a:latin typeface="Calibri"/>
              <a:ea typeface="+mn-ea"/>
              <a:cs typeface="+mn-cs"/>
            </a:rPr>
            <a:t>Steering Committee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First meeting of national actions</a:t>
          </a:r>
        </a:p>
      </dsp:txBody>
      <dsp:txXfrm>
        <a:off x="1127054" y="2133623"/>
        <a:ext cx="1721399" cy="1991250"/>
      </dsp:txXfrm>
    </dsp:sp>
    <dsp:sp modelId="{C4F1702D-D9F9-4E76-8ED3-9075E1ABB718}">
      <dsp:nvSpPr>
        <dsp:cNvPr id="0" name=""/>
        <dsp:cNvSpPr/>
      </dsp:nvSpPr>
      <dsp:spPr>
        <a:xfrm>
          <a:off x="882176" y="945623"/>
          <a:ext cx="2211155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October ‘17</a:t>
          </a:r>
        </a:p>
      </dsp:txBody>
      <dsp:txXfrm>
        <a:off x="882176" y="945623"/>
        <a:ext cx="2211155" cy="108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D820FF-993A-4CB3-8E20-278FA8C67568}">
      <dsp:nvSpPr>
        <dsp:cNvPr id="0" name=""/>
        <dsp:cNvSpPr/>
      </dsp:nvSpPr>
      <dsp:spPr>
        <a:xfrm>
          <a:off x="0" y="1020548"/>
          <a:ext cx="10982639" cy="1728000"/>
        </a:xfrm>
        <a:prstGeom prst="righ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A595BA-6FFF-4FFF-9AFB-94254917EDEA}">
      <dsp:nvSpPr>
        <dsp:cNvPr id="0" name=""/>
        <dsp:cNvSpPr/>
      </dsp:nvSpPr>
      <dsp:spPr>
        <a:xfrm>
          <a:off x="7927020" y="2402948"/>
          <a:ext cx="1957355" cy="110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End of the project</a:t>
          </a:r>
        </a:p>
      </dsp:txBody>
      <dsp:txXfrm>
        <a:off x="7927020" y="2402948"/>
        <a:ext cx="1957355" cy="1107000"/>
      </dsp:txXfrm>
    </dsp:sp>
    <dsp:sp modelId="{905700C5-D229-4F14-848F-67FA145220B1}">
      <dsp:nvSpPr>
        <dsp:cNvPr id="0" name=""/>
        <dsp:cNvSpPr/>
      </dsp:nvSpPr>
      <dsp:spPr>
        <a:xfrm>
          <a:off x="7927020" y="1452548"/>
          <a:ext cx="1957355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alibri"/>
              <a:ea typeface="+mn-ea"/>
              <a:cs typeface="+mn-cs"/>
            </a:rPr>
            <a:t>November ‘18</a:t>
          </a:r>
        </a:p>
      </dsp:txBody>
      <dsp:txXfrm>
        <a:off x="7927020" y="1452548"/>
        <a:ext cx="1957355" cy="864000"/>
      </dsp:txXfrm>
    </dsp:sp>
    <dsp:sp modelId="{0F5FD6C6-B7D5-4947-B38E-4519E55794CF}">
      <dsp:nvSpPr>
        <dsp:cNvPr id="0" name=""/>
        <dsp:cNvSpPr/>
      </dsp:nvSpPr>
      <dsp:spPr>
        <a:xfrm>
          <a:off x="5578193" y="2402948"/>
          <a:ext cx="1957355" cy="110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Calibri"/>
              <a:ea typeface="+mn-ea"/>
              <a:cs typeface="+mn-cs"/>
            </a:rPr>
            <a:t>OSCE in Vienna</a:t>
          </a:r>
        </a:p>
      </dsp:txBody>
      <dsp:txXfrm>
        <a:off x="5578193" y="2402948"/>
        <a:ext cx="1957355" cy="1107000"/>
      </dsp:txXfrm>
    </dsp:sp>
    <dsp:sp modelId="{49F16551-2075-4913-85B9-2B5B12047E39}">
      <dsp:nvSpPr>
        <dsp:cNvPr id="0" name=""/>
        <dsp:cNvSpPr/>
      </dsp:nvSpPr>
      <dsp:spPr>
        <a:xfrm>
          <a:off x="5578193" y="1452548"/>
          <a:ext cx="1957355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alibri"/>
              <a:ea typeface="+mn-ea"/>
              <a:cs typeface="+mn-cs"/>
            </a:rPr>
            <a:t>October ‘18</a:t>
          </a:r>
        </a:p>
      </dsp:txBody>
      <dsp:txXfrm>
        <a:off x="5578193" y="1452548"/>
        <a:ext cx="1957355" cy="864000"/>
      </dsp:txXfrm>
    </dsp:sp>
    <dsp:sp modelId="{D68A976C-8D23-42EF-B109-9D40EF26717C}">
      <dsp:nvSpPr>
        <dsp:cNvPr id="0" name=""/>
        <dsp:cNvSpPr/>
      </dsp:nvSpPr>
      <dsp:spPr>
        <a:xfrm>
          <a:off x="3229367" y="2402948"/>
          <a:ext cx="1957355" cy="110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>
              <a:latin typeface="Calibri"/>
              <a:ea typeface="+mn-ea"/>
              <a:cs typeface="+mn-cs"/>
            </a:rPr>
            <a:t>CEEP in Stockholm</a:t>
          </a:r>
          <a:endParaRPr lang="en-US" sz="1900" kern="1200"/>
        </a:p>
      </dsp:txBody>
      <dsp:txXfrm>
        <a:off x="3229367" y="2402948"/>
        <a:ext cx="1957355" cy="1107000"/>
      </dsp:txXfrm>
    </dsp:sp>
    <dsp:sp modelId="{A85F7481-73E9-42C0-A409-32F8ABCDB665}">
      <dsp:nvSpPr>
        <dsp:cNvPr id="0" name=""/>
        <dsp:cNvSpPr/>
      </dsp:nvSpPr>
      <dsp:spPr>
        <a:xfrm>
          <a:off x="3229367" y="1452548"/>
          <a:ext cx="1957355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September</a:t>
          </a:r>
        </a:p>
      </dsp:txBody>
      <dsp:txXfrm>
        <a:off x="3229367" y="1452548"/>
        <a:ext cx="1957355" cy="864000"/>
      </dsp:txXfrm>
    </dsp:sp>
    <dsp:sp modelId="{DF5971D5-811C-422B-A262-E68A4AE6E767}">
      <dsp:nvSpPr>
        <dsp:cNvPr id="0" name=""/>
        <dsp:cNvSpPr/>
      </dsp:nvSpPr>
      <dsp:spPr>
        <a:xfrm>
          <a:off x="880541" y="2402948"/>
          <a:ext cx="1957355" cy="110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err="1">
              <a:latin typeface="Calibri"/>
              <a:ea typeface="+mn-ea"/>
              <a:cs typeface="+mn-cs"/>
            </a:rPr>
            <a:t>Eurochambres</a:t>
          </a:r>
          <a:r>
            <a:rPr lang="en-US" sz="1900" kern="1200">
              <a:latin typeface="Calibri"/>
              <a:ea typeface="+mn-ea"/>
              <a:cs typeface="+mn-cs"/>
            </a:rPr>
            <a:t> in Vienna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err="1"/>
            <a:t>UnionMigrantNet</a:t>
          </a:r>
          <a:r>
            <a:rPr lang="en-US" sz="1900" kern="1200"/>
            <a:t> in Sophia</a:t>
          </a:r>
        </a:p>
      </dsp:txBody>
      <dsp:txXfrm>
        <a:off x="880541" y="2402948"/>
        <a:ext cx="1957355" cy="1107000"/>
      </dsp:txXfrm>
    </dsp:sp>
    <dsp:sp modelId="{129B4446-66EA-468B-B307-B19D18C7B59D}">
      <dsp:nvSpPr>
        <dsp:cNvPr id="0" name=""/>
        <dsp:cNvSpPr/>
      </dsp:nvSpPr>
      <dsp:spPr>
        <a:xfrm>
          <a:off x="880541" y="1452548"/>
          <a:ext cx="1957355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June ‘18</a:t>
          </a:r>
        </a:p>
      </dsp:txBody>
      <dsp:txXfrm>
        <a:off x="880541" y="1452548"/>
        <a:ext cx="1957355" cy="86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en-US"/>
              <a:t>10/9/2017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en-US"/>
              <a:t>10/9/2017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7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30 employer representatives, 20 trade union representatives, 10 </a:t>
            </a:r>
            <a:r>
              <a:rPr lang="en-GB" err="1"/>
              <a:t>UnionMigrantNet</a:t>
            </a:r>
            <a:r>
              <a:rPr lang="en-GB"/>
              <a:t> contact points, 10 local authorities/labour market institutions, 10 European/international organisations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922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30 employer representatives, 20 trade union representatives, 10 </a:t>
            </a:r>
            <a:r>
              <a:rPr lang="en-GB" err="1"/>
              <a:t>UnionMigrantNet</a:t>
            </a:r>
            <a:r>
              <a:rPr lang="en-GB"/>
              <a:t> contact points, 10 local authorities/labour market institutions, 10 European/international organisations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04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02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60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tangle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tangle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76B7-5811-4114-8A95-998148FFD529}" type="datetime1">
              <a:rPr lang="en-US" smtClean="0"/>
              <a:t>10/9/2017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88169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077A-EF7A-41AA-8976-110EB7416C60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2379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912B-6681-4BDF-AE10-F59636249FF3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341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8E22-D0BA-4CB4-9C32-B27533199514}" type="datetime1">
              <a:rPr lang="en-US" smtClean="0"/>
              <a:t>10/9/2017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80A9-7A83-412D-A8AC-5AF60A8AA507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4591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563DF0-FDDF-4143-9D8C-6AF41892E174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84106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3F9-4677-4C31-8407-7919061A580B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12259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39A6-3450-434F-A872-BEE63F7EB093}" type="datetime1">
              <a:rPr lang="en-US" smtClean="0"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9770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BB1C-FA00-4171-BA31-4C5E719472F3}" type="datetime1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131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8610-5B57-4C6B-BF9F-F5397A1F60B8}" type="datetime1">
              <a:rPr lang="en-US" smtClean="0"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3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BF3DD-8B6D-46AA-BCA9-242D4EF63DDF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16132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1AE9-3D4A-4A08-B03D-DC6D2ADF5464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186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tangle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3697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5C6E67D0-0200-42BE-A0B2-78C70FBBB312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" name="TextBox 15"/>
          <p:cNvSpPr txBox="1"/>
          <p:nvPr userDrawn="1"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06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14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_Toc473646549"/><Relationship Id="rId2" Type="http://schemas.openxmlformats.org/officeDocument/2006/relationships/hyperlink" Target="#_Toc473646548"/><Relationship Id="rId1" Type="http://schemas.openxmlformats.org/officeDocument/2006/relationships/slideLayout" Target="../slideLayouts/slideLayout2.xml"/><Relationship Id="rId5" Type="http://schemas.openxmlformats.org/officeDocument/2006/relationships/hyperlink" Target="#_Toc473646551"/><Relationship Id="rId4" Type="http://schemas.openxmlformats.org/officeDocument/2006/relationships/hyperlink" Target="#_Toc473646550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2 February 2017 | ETUC | Presenter: Marco Cilento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900590" cy="2667000"/>
          </a:xfrm>
        </p:spPr>
        <p:txBody>
          <a:bodyPr>
            <a:normAutofit fontScale="90000"/>
          </a:bodyPr>
          <a:lstStyle/>
          <a:p>
            <a:r>
              <a:rPr lang="en-GB" b="1" i="1">
                <a:effectLst/>
              </a:rPr>
              <a:t>LABOUR INT</a:t>
            </a:r>
            <a:br>
              <a:rPr lang="en-GB" b="1" i="1">
                <a:effectLst/>
              </a:rPr>
            </a:br>
            <a:r>
              <a:rPr lang="en-GB" b="1" i="1">
                <a:effectLst/>
              </a:rPr>
              <a:t>Labour Market Integration of Migrants. </a:t>
            </a:r>
            <a:br>
              <a:rPr lang="en-GB" b="1" i="1">
                <a:effectLst/>
              </a:rPr>
            </a:br>
            <a:r>
              <a:rPr lang="en-GB" b="1" i="1">
                <a:effectLst/>
              </a:rPr>
              <a:t>A Multi Stakeholder Approach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8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/>
              <a:t>The objective is to set tools </a:t>
            </a:r>
            <a:r>
              <a:rPr lang="en-GB" sz="2000" u="sng"/>
              <a:t>to profile skills of asylum-seekers and refugees </a:t>
            </a:r>
            <a:r>
              <a:rPr lang="en-GB" sz="2000"/>
              <a:t>along the entire integration chain which may include language learning, civic education, social assistance, VET, balance of competences, labour market active participation, having as a output </a:t>
            </a:r>
            <a:r>
              <a:rPr lang="en-GB" sz="2000" u="sng"/>
              <a:t>a CV that is recognised by the local labour market and used for skill matching</a:t>
            </a:r>
            <a:r>
              <a:rPr lang="en-GB" sz="2000"/>
              <a:t>.</a:t>
            </a:r>
          </a:p>
          <a:p>
            <a:r>
              <a:rPr lang="en-GB" sz="2000"/>
              <a:t>Capitalising on existing policy frameworks  </a:t>
            </a:r>
          </a:p>
          <a:p>
            <a:r>
              <a:rPr lang="en-GB" sz="2000"/>
              <a:t>Group of specialists from ETUC, EUROCHAMBRES, CEEP, ITC-ILO. ETF, CEDEFOP and EC Services (if relevant). National experts will be appointed by project partners. </a:t>
            </a:r>
          </a:p>
          <a:p>
            <a:r>
              <a:rPr lang="en-GB" sz="2000"/>
              <a:t>Leading organisation: FIERI. </a:t>
            </a:r>
          </a:p>
          <a:p>
            <a:r>
              <a:rPr lang="en-GB" sz="2000"/>
              <a:t>FIERI can involve in-house academic expertise within its international network to deepen analysis on adaptability of the methodology developed in different national contexts. </a:t>
            </a: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 2 (Operated by FIERI)</a:t>
            </a:r>
          </a:p>
        </p:txBody>
      </p:sp>
    </p:spTree>
    <p:extLst>
      <p:ext uri="{BB962C8B-B14F-4D97-AF65-F5344CB8AC3E}">
        <p14:creationId xmlns:p14="http://schemas.microsoft.com/office/powerpoint/2010/main" val="243047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 up - Network Building – Capacity building (Dec 2016 – Sept 2017)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0260019"/>
              </p:ext>
            </p:extLst>
          </p:nvPr>
        </p:nvGraphicFramePr>
        <p:xfrm>
          <a:off x="647531" y="1691775"/>
          <a:ext cx="10982639" cy="4530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578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Pilot actions – capacity building from (Oct 2017 - May 2018)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39021542"/>
              </p:ext>
            </p:extLst>
          </p:nvPr>
        </p:nvGraphicFramePr>
        <p:xfrm>
          <a:off x="647531" y="1691775"/>
          <a:ext cx="10982639" cy="4530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0904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Dissemination (Dec 2016 – Sept 2017)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5936869"/>
              </p:ext>
            </p:extLst>
          </p:nvPr>
        </p:nvGraphicFramePr>
        <p:xfrm>
          <a:off x="647531" y="1691775"/>
          <a:ext cx="10982639" cy="4530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94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/>
              <a:t>70 trips reimbursed max 300Euro (Trips are managed by the ETUC)</a:t>
            </a:r>
          </a:p>
          <a:p>
            <a:r>
              <a:rPr lang="en-US" sz="2600"/>
              <a:t>Accommodation 140 nights and 72Euro per person per day</a:t>
            </a:r>
          </a:p>
          <a:p>
            <a:r>
              <a:rPr lang="en-US" sz="2600"/>
              <a:t>Plenary room + 3 smaller rooms</a:t>
            </a:r>
          </a:p>
          <a:p>
            <a:r>
              <a:rPr lang="en-US" sz="2600"/>
              <a:t>Interpretation, 5 languages (EN, FR, IT, DE, SP, SW), 10 interpreters, per 3 days </a:t>
            </a:r>
          </a:p>
          <a:p>
            <a:r>
              <a:rPr lang="en-US" sz="2600"/>
              <a:t>Translations 4 pages 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 1 Resources  (76,600Euro)</a:t>
            </a:r>
          </a:p>
        </p:txBody>
      </p:sp>
    </p:spTree>
    <p:extLst>
      <p:ext uri="{BB962C8B-B14F-4D97-AF65-F5344CB8AC3E}">
        <p14:creationId xmlns:p14="http://schemas.microsoft.com/office/powerpoint/2010/main" val="2585531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/>
              <a:t>10*2 trips reimbursed max 350Euro</a:t>
            </a:r>
          </a:p>
          <a:p>
            <a:r>
              <a:rPr lang="en-US" sz="2600"/>
              <a:t>15*2 DSA max 30 Euro</a:t>
            </a:r>
          </a:p>
          <a:p>
            <a:r>
              <a:rPr lang="en-US" sz="2600"/>
              <a:t>10*2 Hotel max 130Euro</a:t>
            </a:r>
          </a:p>
          <a:p>
            <a:r>
              <a:rPr lang="en-US" sz="2600"/>
              <a:t>Meeting rooms</a:t>
            </a:r>
          </a:p>
          <a:p>
            <a:r>
              <a:rPr lang="en-US" sz="2600"/>
              <a:t>Working language English </a:t>
            </a:r>
          </a:p>
          <a:p>
            <a:r>
              <a:rPr lang="en-US" sz="2600"/>
              <a:t>Translations 260 pages 	</a:t>
            </a:r>
          </a:p>
          <a:p>
            <a:r>
              <a:rPr lang="en-US" sz="2600"/>
              <a:t>2 In-House Consultants</a:t>
            </a:r>
          </a:p>
          <a:p>
            <a:r>
              <a:rPr lang="en-US" sz="2600"/>
              <a:t>Composition: FIERI, Agnes Roman and Marco Cilento (ETUC), Ariel Castro (ITC-ILO), </a:t>
            </a:r>
            <a:r>
              <a:rPr lang="en-US" sz="2600" err="1"/>
              <a:t>Yuliya</a:t>
            </a:r>
            <a:r>
              <a:rPr lang="en-US" sz="2600"/>
              <a:t> </a:t>
            </a:r>
            <a:r>
              <a:rPr lang="en-US" sz="2600" err="1"/>
              <a:t>Simeonova</a:t>
            </a:r>
            <a:r>
              <a:rPr lang="en-US" sz="2600"/>
              <a:t> (CITUB – BG), Juliette </a:t>
            </a:r>
            <a:r>
              <a:rPr lang="en-US" sz="2600" err="1"/>
              <a:t>Loppe</a:t>
            </a:r>
            <a:r>
              <a:rPr lang="en-US" sz="2600"/>
              <a:t>’ (</a:t>
            </a:r>
            <a:r>
              <a:rPr lang="en-US" sz="2600" err="1"/>
              <a:t>Eurochambres</a:t>
            </a:r>
            <a:r>
              <a:rPr lang="en-US" sz="2600"/>
              <a:t>) + CEDEFOP + ETF + 2 experts. National partners can be invited as well according to budget </a:t>
            </a:r>
            <a:r>
              <a:rPr lang="en-US" sz="2600" err="1"/>
              <a:t>contraints</a:t>
            </a:r>
            <a:r>
              <a:rPr lang="en-US" sz="260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 2 Resources  (67,000Euro)</a:t>
            </a:r>
          </a:p>
        </p:txBody>
      </p:sp>
    </p:spTree>
    <p:extLst>
      <p:ext uri="{BB962C8B-B14F-4D97-AF65-F5344CB8AC3E}">
        <p14:creationId xmlns:p14="http://schemas.microsoft.com/office/powerpoint/2010/main" val="392210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uppo 140"/>
          <p:cNvGrpSpPr/>
          <p:nvPr/>
        </p:nvGrpSpPr>
        <p:grpSpPr>
          <a:xfrm>
            <a:off x="2181045" y="908720"/>
            <a:ext cx="1953270" cy="832969"/>
            <a:chOff x="2181045" y="908720"/>
            <a:chExt cx="1953270" cy="832969"/>
          </a:xfrm>
        </p:grpSpPr>
        <p:sp>
          <p:nvSpPr>
            <p:cNvPr id="5" name="Oval 4"/>
            <p:cNvSpPr/>
            <p:nvPr/>
          </p:nvSpPr>
          <p:spPr>
            <a:xfrm>
              <a:off x="2181045" y="908720"/>
              <a:ext cx="1953270" cy="813439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05481" y="910692"/>
              <a:ext cx="1152128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Network building conference</a:t>
              </a:r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4313093" y="896132"/>
            <a:ext cx="1792692" cy="829256"/>
            <a:chOff x="4313184" y="1072821"/>
            <a:chExt cx="1609429" cy="624118"/>
          </a:xfrm>
        </p:grpSpPr>
        <p:sp>
          <p:nvSpPr>
            <p:cNvPr id="11" name="Oval 10"/>
            <p:cNvSpPr/>
            <p:nvPr/>
          </p:nvSpPr>
          <p:spPr>
            <a:xfrm>
              <a:off x="4313184" y="1072821"/>
              <a:ext cx="1584176" cy="6241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38437" y="1161134"/>
              <a:ext cx="1584176" cy="4401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Skills and migration group</a:t>
              </a:r>
            </a:p>
          </p:txBody>
        </p:sp>
      </p:grpSp>
      <p:grpSp>
        <p:nvGrpSpPr>
          <p:cNvPr id="4" name="Gruppo 3"/>
          <p:cNvGrpSpPr/>
          <p:nvPr/>
        </p:nvGrpSpPr>
        <p:grpSpPr>
          <a:xfrm>
            <a:off x="347457" y="4851485"/>
            <a:ext cx="1197410" cy="1015859"/>
            <a:chOff x="204788" y="5207526"/>
            <a:chExt cx="1008112" cy="914400"/>
          </a:xfrm>
        </p:grpSpPr>
        <p:sp>
          <p:nvSpPr>
            <p:cNvPr id="19" name="Star: 5 Points 18"/>
            <p:cNvSpPr/>
            <p:nvPr/>
          </p:nvSpPr>
          <p:spPr>
            <a:xfrm>
              <a:off x="204788" y="5207526"/>
              <a:ext cx="1008112" cy="914400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4788" y="5383191"/>
              <a:ext cx="100811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Language support</a:t>
              </a: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117748" y="908720"/>
            <a:ext cx="1911670" cy="792088"/>
            <a:chOff x="169540" y="1765764"/>
            <a:chExt cx="1656184" cy="648072"/>
          </a:xfrm>
        </p:grpSpPr>
        <p:sp>
          <p:nvSpPr>
            <p:cNvPr id="25" name="Oval 24"/>
            <p:cNvSpPr/>
            <p:nvPr/>
          </p:nvSpPr>
          <p:spPr>
            <a:xfrm>
              <a:off x="169540" y="1765764"/>
              <a:ext cx="1656184" cy="6480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5564" y="1797414"/>
              <a:ext cx="115212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Steering committee</a:t>
              </a:r>
            </a:p>
          </p:txBody>
        </p:sp>
      </p:grpSp>
      <p:grpSp>
        <p:nvGrpSpPr>
          <p:cNvPr id="89" name="Gruppo 88"/>
          <p:cNvGrpSpPr/>
          <p:nvPr/>
        </p:nvGrpSpPr>
        <p:grpSpPr>
          <a:xfrm>
            <a:off x="6742484" y="349390"/>
            <a:ext cx="2811920" cy="1624543"/>
            <a:chOff x="7026908" y="349390"/>
            <a:chExt cx="2811920" cy="1624543"/>
          </a:xfrm>
        </p:grpSpPr>
        <p:sp>
          <p:nvSpPr>
            <p:cNvPr id="15" name="Star: 5 Points 14"/>
            <p:cNvSpPr/>
            <p:nvPr/>
          </p:nvSpPr>
          <p:spPr>
            <a:xfrm>
              <a:off x="8401056" y="947403"/>
              <a:ext cx="1149740" cy="1026530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70570" y="1315439"/>
              <a:ext cx="810711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/>
                <a:t>Best Practice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26908" y="1051532"/>
              <a:ext cx="1143744" cy="3693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/>
                <a:t>Italy</a:t>
              </a:r>
            </a:p>
          </p:txBody>
        </p:sp>
        <p:sp>
          <p:nvSpPr>
            <p:cNvPr id="51" name="Oval 50"/>
            <p:cNvSpPr/>
            <p:nvPr/>
          </p:nvSpPr>
          <p:spPr>
            <a:xfrm>
              <a:off x="7822604" y="349390"/>
              <a:ext cx="2016224" cy="9019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63758" y="575529"/>
              <a:ext cx="1584176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 err="1"/>
                <a:t>Multis</a:t>
              </a:r>
              <a:r>
                <a:rPr lang="en-GB" sz="1400"/>
                <a:t> </a:t>
              </a:r>
              <a:r>
                <a:rPr lang="en-GB" sz="1400" err="1"/>
                <a:t>takeholder</a:t>
              </a:r>
              <a:r>
                <a:rPr lang="en-GB" sz="1400"/>
                <a:t> meeting </a:t>
              </a:r>
            </a:p>
          </p:txBody>
        </p:sp>
      </p:grpSp>
      <p:grpSp>
        <p:nvGrpSpPr>
          <p:cNvPr id="144" name="Gruppo 143"/>
          <p:cNvGrpSpPr/>
          <p:nvPr/>
        </p:nvGrpSpPr>
        <p:grpSpPr>
          <a:xfrm>
            <a:off x="4294210" y="3436659"/>
            <a:ext cx="1056147" cy="970917"/>
            <a:chOff x="4294210" y="3436659"/>
            <a:chExt cx="1056147" cy="970917"/>
          </a:xfrm>
        </p:grpSpPr>
        <p:sp>
          <p:nvSpPr>
            <p:cNvPr id="71" name="Star: 5 Points 70"/>
            <p:cNvSpPr/>
            <p:nvPr/>
          </p:nvSpPr>
          <p:spPr>
            <a:xfrm>
              <a:off x="4294210" y="3436659"/>
              <a:ext cx="1056147" cy="970917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14699" y="3679204"/>
              <a:ext cx="100811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Final Report</a:t>
              </a:r>
            </a:p>
          </p:txBody>
        </p:sp>
      </p:grpSp>
      <p:grpSp>
        <p:nvGrpSpPr>
          <p:cNvPr id="142" name="Gruppo 141"/>
          <p:cNvGrpSpPr/>
          <p:nvPr/>
        </p:nvGrpSpPr>
        <p:grpSpPr>
          <a:xfrm>
            <a:off x="6153048" y="5166508"/>
            <a:ext cx="1008112" cy="914400"/>
            <a:chOff x="6153048" y="5166508"/>
            <a:chExt cx="1008112" cy="914400"/>
          </a:xfrm>
        </p:grpSpPr>
        <p:sp>
          <p:nvSpPr>
            <p:cNvPr id="73" name="Star: 5 Points 72"/>
            <p:cNvSpPr/>
            <p:nvPr/>
          </p:nvSpPr>
          <p:spPr>
            <a:xfrm>
              <a:off x="6153048" y="5166508"/>
              <a:ext cx="1008112" cy="914400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53048" y="5465283"/>
              <a:ext cx="100811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 sz="1600"/>
                <a:t>IT TOOL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774349" y="2052761"/>
            <a:ext cx="1310768" cy="646331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Meet Refugees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4294210" y="4378542"/>
            <a:ext cx="216026" cy="53684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354033" y="4915384"/>
            <a:ext cx="1584176" cy="369332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To local level</a:t>
            </a:r>
          </a:p>
        </p:txBody>
      </p:sp>
      <p:cxnSp>
        <p:nvCxnSpPr>
          <p:cNvPr id="80" name="Straight Arrow Connector 79"/>
          <p:cNvCxnSpPr>
            <a:cxnSpLocks/>
            <a:stCxn id="71" idx="3"/>
          </p:cNvCxnSpPr>
          <p:nvPr/>
        </p:nvCxnSpPr>
        <p:spPr>
          <a:xfrm>
            <a:off x="5148650" y="4407574"/>
            <a:ext cx="1260832" cy="98654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2300659">
            <a:off x="5212875" y="4684240"/>
            <a:ext cx="1281236" cy="52322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1400">
                <a:solidFill>
                  <a:srgbClr val="FF0000"/>
                </a:solidFill>
              </a:rPr>
              <a:t>Enterprises and Skill needs</a:t>
            </a:r>
          </a:p>
        </p:txBody>
      </p:sp>
      <p:cxnSp>
        <p:nvCxnSpPr>
          <p:cNvPr id="90" name="Straight Arrow Connector 89"/>
          <p:cNvCxnSpPr>
            <a:endCxn id="73" idx="0"/>
          </p:cNvCxnSpPr>
          <p:nvPr/>
        </p:nvCxnSpPr>
        <p:spPr>
          <a:xfrm flipH="1">
            <a:off x="6657104" y="3059730"/>
            <a:ext cx="881076" cy="2106778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 rot="6727915">
            <a:off x="6766311" y="3515684"/>
            <a:ext cx="949423" cy="58477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Insert profiles</a:t>
            </a:r>
          </a:p>
        </p:txBody>
      </p:sp>
      <p:cxnSp>
        <p:nvCxnSpPr>
          <p:cNvPr id="31" name="Connettore 1 30"/>
          <p:cNvCxnSpPr>
            <a:endCxn id="19" idx="0"/>
          </p:cNvCxnSpPr>
          <p:nvPr/>
        </p:nvCxnSpPr>
        <p:spPr>
          <a:xfrm>
            <a:off x="940879" y="1700808"/>
            <a:ext cx="5283" cy="31506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1 68"/>
          <p:cNvCxnSpPr/>
          <p:nvPr/>
        </p:nvCxnSpPr>
        <p:spPr>
          <a:xfrm>
            <a:off x="1503659" y="5256002"/>
            <a:ext cx="4731805" cy="2762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o 26"/>
          <p:cNvGrpSpPr/>
          <p:nvPr/>
        </p:nvGrpSpPr>
        <p:grpSpPr>
          <a:xfrm>
            <a:off x="367096" y="3552177"/>
            <a:ext cx="1197410" cy="1000697"/>
            <a:chOff x="204788" y="4044929"/>
            <a:chExt cx="1197410" cy="1000697"/>
          </a:xfrm>
        </p:grpSpPr>
        <p:sp>
          <p:nvSpPr>
            <p:cNvPr id="17" name="Star: 5 Points 16"/>
            <p:cNvSpPr/>
            <p:nvPr/>
          </p:nvSpPr>
          <p:spPr>
            <a:xfrm>
              <a:off x="204788" y="4044929"/>
              <a:ext cx="1197410" cy="1000697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7214" y="4278153"/>
              <a:ext cx="100811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Website</a:t>
              </a:r>
            </a:p>
            <a:p>
              <a:r>
                <a:rPr lang="en-GB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Web tool</a:t>
              </a:r>
            </a:p>
          </p:txBody>
        </p:sp>
      </p:grpSp>
      <p:grpSp>
        <p:nvGrpSpPr>
          <p:cNvPr id="2" name="Gruppo 1"/>
          <p:cNvGrpSpPr/>
          <p:nvPr/>
        </p:nvGrpSpPr>
        <p:grpSpPr>
          <a:xfrm>
            <a:off x="385564" y="2087580"/>
            <a:ext cx="1212298" cy="1197404"/>
            <a:chOff x="247824" y="3098217"/>
            <a:chExt cx="914400" cy="914400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247824" y="3098217"/>
              <a:ext cx="914400" cy="9144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7824" y="3263031"/>
              <a:ext cx="914400" cy="5847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 anchorCtr="1">
              <a:spAutoFit/>
            </a:bodyPr>
            <a:lstStyle/>
            <a:p>
              <a:r>
                <a:rPr lang="en-GB" sz="1600"/>
                <a:t>Project facilities</a:t>
              </a:r>
            </a:p>
          </p:txBody>
        </p:sp>
      </p:grpSp>
      <p:grpSp>
        <p:nvGrpSpPr>
          <p:cNvPr id="143" name="Gruppo 142"/>
          <p:cNvGrpSpPr/>
          <p:nvPr/>
        </p:nvGrpSpPr>
        <p:grpSpPr>
          <a:xfrm>
            <a:off x="2361363" y="3405853"/>
            <a:ext cx="1263089" cy="1000697"/>
            <a:chOff x="2361363" y="3405853"/>
            <a:chExt cx="1263089" cy="1000697"/>
          </a:xfrm>
        </p:grpSpPr>
        <p:sp>
          <p:nvSpPr>
            <p:cNvPr id="9" name="Star: 5 Points 8"/>
            <p:cNvSpPr/>
            <p:nvPr/>
          </p:nvSpPr>
          <p:spPr>
            <a:xfrm>
              <a:off x="2517750" y="3405853"/>
              <a:ext cx="1106702" cy="1000697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04743" y="3687533"/>
              <a:ext cx="10081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/>
                <a:t>Guidelines</a:t>
              </a:r>
              <a:endParaRPr lang="en-GB" sz="1200"/>
            </a:p>
          </p:txBody>
        </p:sp>
        <p:sp>
          <p:nvSpPr>
            <p:cNvPr id="53" name="CasellaDiTesto 52"/>
            <p:cNvSpPr txBox="1"/>
            <p:nvPr/>
          </p:nvSpPr>
          <p:spPr>
            <a:xfrm>
              <a:off x="2361363" y="3879892"/>
              <a:ext cx="184731" cy="369332"/>
            </a:xfrm>
            <a:prstGeom prst="rect">
              <a:avLst/>
            </a:prstGeom>
            <a:no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none" rtlCol="0" anchor="ctr" anchorCtr="1">
              <a:spAutoFit/>
            </a:bodyPr>
            <a:lstStyle/>
            <a:p>
              <a:endParaRPr lang="it-IT"/>
            </a:p>
          </p:txBody>
        </p:sp>
      </p:grpSp>
      <p:cxnSp>
        <p:nvCxnSpPr>
          <p:cNvPr id="85" name="Straight Arrow Connector 76"/>
          <p:cNvCxnSpPr/>
          <p:nvPr/>
        </p:nvCxnSpPr>
        <p:spPr>
          <a:xfrm>
            <a:off x="1418422" y="4290765"/>
            <a:ext cx="427518" cy="5607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1 75"/>
          <p:cNvCxnSpPr>
            <a:endCxn id="9" idx="0"/>
          </p:cNvCxnSpPr>
          <p:nvPr/>
        </p:nvCxnSpPr>
        <p:spPr>
          <a:xfrm>
            <a:off x="3062567" y="1700808"/>
            <a:ext cx="8534" cy="1705045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ttangolo 66"/>
          <p:cNvSpPr/>
          <p:nvPr/>
        </p:nvSpPr>
        <p:spPr>
          <a:xfrm>
            <a:off x="1467634" y="4761185"/>
            <a:ext cx="1673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Communication</a:t>
            </a:r>
          </a:p>
        </p:txBody>
      </p:sp>
      <p:grpSp>
        <p:nvGrpSpPr>
          <p:cNvPr id="24" name="Gruppo 23"/>
          <p:cNvGrpSpPr/>
          <p:nvPr/>
        </p:nvGrpSpPr>
        <p:grpSpPr>
          <a:xfrm>
            <a:off x="2469224" y="2071187"/>
            <a:ext cx="1248924" cy="1197404"/>
            <a:chOff x="2422004" y="3080937"/>
            <a:chExt cx="914400" cy="914400"/>
          </a:xfrm>
          <a:solidFill>
            <a:schemeClr val="bg2"/>
          </a:solidFill>
        </p:grpSpPr>
        <p:sp>
          <p:nvSpPr>
            <p:cNvPr id="7" name="Rectangle 6"/>
            <p:cNvSpPr/>
            <p:nvPr/>
          </p:nvSpPr>
          <p:spPr>
            <a:xfrm>
              <a:off x="2422004" y="3080937"/>
              <a:ext cx="914400" cy="914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22004" y="3220841"/>
              <a:ext cx="914400" cy="63459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 sz="1600"/>
                <a:t>Multi  stakeholder approach</a:t>
              </a:r>
            </a:p>
          </p:txBody>
        </p:sp>
      </p:grpSp>
      <p:cxnSp>
        <p:nvCxnSpPr>
          <p:cNvPr id="83" name="Connettore 2 82"/>
          <p:cNvCxnSpPr>
            <a:stCxn id="9" idx="3"/>
          </p:cNvCxnSpPr>
          <p:nvPr/>
        </p:nvCxnSpPr>
        <p:spPr>
          <a:xfrm>
            <a:off x="3413090" y="4406547"/>
            <a:ext cx="344519" cy="468687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uppo 100"/>
          <p:cNvGrpSpPr/>
          <p:nvPr/>
        </p:nvGrpSpPr>
        <p:grpSpPr>
          <a:xfrm>
            <a:off x="7120817" y="1988256"/>
            <a:ext cx="2811920" cy="1624543"/>
            <a:chOff x="7026908" y="349390"/>
            <a:chExt cx="2811920" cy="1624543"/>
          </a:xfrm>
        </p:grpSpPr>
        <p:sp>
          <p:nvSpPr>
            <p:cNvPr id="102" name="Star: 5 Points 14"/>
            <p:cNvSpPr/>
            <p:nvPr/>
          </p:nvSpPr>
          <p:spPr>
            <a:xfrm>
              <a:off x="8401056" y="947403"/>
              <a:ext cx="1149740" cy="1026530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5"/>
            <p:cNvSpPr txBox="1"/>
            <p:nvPr/>
          </p:nvSpPr>
          <p:spPr>
            <a:xfrm>
              <a:off x="8570570" y="1315439"/>
              <a:ext cx="810711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/>
                <a:t>Best Practice</a:t>
              </a:r>
            </a:p>
          </p:txBody>
        </p:sp>
        <p:sp>
          <p:nvSpPr>
            <p:cNvPr id="104" name="TextBox 45"/>
            <p:cNvSpPr txBox="1"/>
            <p:nvPr/>
          </p:nvSpPr>
          <p:spPr>
            <a:xfrm>
              <a:off x="7026908" y="1051532"/>
              <a:ext cx="1143744" cy="3693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/>
                <a:t>Germany</a:t>
              </a:r>
            </a:p>
          </p:txBody>
        </p:sp>
        <p:sp>
          <p:nvSpPr>
            <p:cNvPr id="105" name="Oval 50"/>
            <p:cNvSpPr/>
            <p:nvPr/>
          </p:nvSpPr>
          <p:spPr>
            <a:xfrm>
              <a:off x="7822604" y="349390"/>
              <a:ext cx="2016224" cy="9019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TextBox 51"/>
            <p:cNvSpPr txBox="1"/>
            <p:nvPr/>
          </p:nvSpPr>
          <p:spPr>
            <a:xfrm>
              <a:off x="8063758" y="575529"/>
              <a:ext cx="1584176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 err="1"/>
                <a:t>Multis</a:t>
              </a:r>
              <a:r>
                <a:rPr lang="en-GB" sz="1400"/>
                <a:t> </a:t>
              </a:r>
              <a:r>
                <a:rPr lang="en-GB" sz="1400" err="1"/>
                <a:t>takeholder</a:t>
              </a:r>
              <a:r>
                <a:rPr lang="en-GB" sz="1400"/>
                <a:t> meeting </a:t>
              </a:r>
            </a:p>
          </p:txBody>
        </p:sp>
      </p:grpSp>
      <p:grpSp>
        <p:nvGrpSpPr>
          <p:cNvPr id="107" name="Gruppo 106"/>
          <p:cNvGrpSpPr/>
          <p:nvPr/>
        </p:nvGrpSpPr>
        <p:grpSpPr>
          <a:xfrm>
            <a:off x="6825425" y="3649145"/>
            <a:ext cx="2811920" cy="1624543"/>
            <a:chOff x="7026908" y="349390"/>
            <a:chExt cx="2811920" cy="1624543"/>
          </a:xfrm>
        </p:grpSpPr>
        <p:sp>
          <p:nvSpPr>
            <p:cNvPr id="108" name="Star: 5 Points 14"/>
            <p:cNvSpPr/>
            <p:nvPr/>
          </p:nvSpPr>
          <p:spPr>
            <a:xfrm>
              <a:off x="8401056" y="947403"/>
              <a:ext cx="1149740" cy="1026530"/>
            </a:xfrm>
            <a:prstGeom prst="star5">
              <a:avLst>
                <a:gd name="adj" fmla="val 36686"/>
                <a:gd name="hf" fmla="val 105146"/>
                <a:gd name="vf" fmla="val 11055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TextBox 15"/>
            <p:cNvSpPr txBox="1"/>
            <p:nvPr/>
          </p:nvSpPr>
          <p:spPr>
            <a:xfrm>
              <a:off x="8570570" y="1315439"/>
              <a:ext cx="810711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/>
                <a:t>Best Practice</a:t>
              </a:r>
            </a:p>
          </p:txBody>
        </p:sp>
        <p:sp>
          <p:nvSpPr>
            <p:cNvPr id="110" name="TextBox 45"/>
            <p:cNvSpPr txBox="1"/>
            <p:nvPr/>
          </p:nvSpPr>
          <p:spPr>
            <a:xfrm>
              <a:off x="7026908" y="1051532"/>
              <a:ext cx="1143744" cy="369332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/>
                <a:t>Belgium</a:t>
              </a:r>
            </a:p>
          </p:txBody>
        </p:sp>
        <p:sp>
          <p:nvSpPr>
            <p:cNvPr id="111" name="Oval 50"/>
            <p:cNvSpPr/>
            <p:nvPr/>
          </p:nvSpPr>
          <p:spPr>
            <a:xfrm>
              <a:off x="7822604" y="349390"/>
              <a:ext cx="2016224" cy="9019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TextBox 51"/>
            <p:cNvSpPr txBox="1"/>
            <p:nvPr/>
          </p:nvSpPr>
          <p:spPr>
            <a:xfrm>
              <a:off x="8063758" y="575529"/>
              <a:ext cx="1584176" cy="523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 err="1"/>
                <a:t>Multis</a:t>
              </a:r>
              <a:r>
                <a:rPr lang="en-GB" sz="1400"/>
                <a:t> </a:t>
              </a:r>
              <a:r>
                <a:rPr lang="en-GB" sz="1400" err="1"/>
                <a:t>takeholder</a:t>
              </a:r>
              <a:r>
                <a:rPr lang="en-GB" sz="1400"/>
                <a:t> meeting </a:t>
              </a:r>
            </a:p>
          </p:txBody>
        </p:sp>
      </p:grpSp>
      <p:sp>
        <p:nvSpPr>
          <p:cNvPr id="117" name="CasellaDiTesto 116"/>
          <p:cNvSpPr txBox="1"/>
          <p:nvPr/>
        </p:nvSpPr>
        <p:spPr>
          <a:xfrm>
            <a:off x="8664479" y="5460896"/>
            <a:ext cx="1507367" cy="36933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it-IT"/>
              <a:t>OTHERS</a:t>
            </a:r>
          </a:p>
        </p:txBody>
      </p:sp>
      <p:sp>
        <p:nvSpPr>
          <p:cNvPr id="118" name="CasellaDiTesto 117"/>
          <p:cNvSpPr txBox="1"/>
          <p:nvPr/>
        </p:nvSpPr>
        <p:spPr>
          <a:xfrm>
            <a:off x="10171847" y="728771"/>
            <a:ext cx="169669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it-IT"/>
              <a:t>DISSEMINATION</a:t>
            </a:r>
          </a:p>
        </p:txBody>
      </p:sp>
      <p:cxnSp>
        <p:nvCxnSpPr>
          <p:cNvPr id="120" name="Connettore 1 119"/>
          <p:cNvCxnSpPr>
            <a:stCxn id="11" idx="4"/>
            <a:endCxn id="71" idx="0"/>
          </p:cNvCxnSpPr>
          <p:nvPr/>
        </p:nvCxnSpPr>
        <p:spPr>
          <a:xfrm flipH="1">
            <a:off x="4822284" y="1725388"/>
            <a:ext cx="373091" cy="171127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po 67"/>
          <p:cNvGrpSpPr/>
          <p:nvPr/>
        </p:nvGrpSpPr>
        <p:grpSpPr>
          <a:xfrm>
            <a:off x="4294211" y="2071187"/>
            <a:ext cx="1424918" cy="1197404"/>
            <a:chOff x="4247070" y="2025193"/>
            <a:chExt cx="1440160" cy="1512168"/>
          </a:xfrm>
          <a:solidFill>
            <a:schemeClr val="accent2"/>
          </a:solidFill>
        </p:grpSpPr>
        <p:sp>
          <p:nvSpPr>
            <p:cNvPr id="14" name="Rectangle 13"/>
            <p:cNvSpPr/>
            <p:nvPr/>
          </p:nvSpPr>
          <p:spPr>
            <a:xfrm>
              <a:off x="4247070" y="2025193"/>
              <a:ext cx="1440160" cy="15121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47070" y="2242234"/>
              <a:ext cx="1440160" cy="10772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GB" sz="1600"/>
                <a:t>Common tool for skill profiling and skill matching</a:t>
              </a:r>
            </a:p>
          </p:txBody>
        </p:sp>
      </p:grpSp>
      <p:cxnSp>
        <p:nvCxnSpPr>
          <p:cNvPr id="122" name="Connettore 1 121"/>
          <p:cNvCxnSpPr/>
          <p:nvPr/>
        </p:nvCxnSpPr>
        <p:spPr>
          <a:xfrm>
            <a:off x="6958508" y="1420864"/>
            <a:ext cx="533715" cy="12695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uppo 128"/>
          <p:cNvGrpSpPr/>
          <p:nvPr/>
        </p:nvGrpSpPr>
        <p:grpSpPr>
          <a:xfrm>
            <a:off x="-59737" y="6143817"/>
            <a:ext cx="12202821" cy="288852"/>
            <a:chOff x="0" y="105434"/>
            <a:chExt cx="11868545" cy="288852"/>
          </a:xfrm>
        </p:grpSpPr>
        <p:sp>
          <p:nvSpPr>
            <p:cNvPr id="125" name="Freccia destra 124"/>
            <p:cNvSpPr/>
            <p:nvPr/>
          </p:nvSpPr>
          <p:spPr>
            <a:xfrm>
              <a:off x="117748" y="117470"/>
              <a:ext cx="11750797" cy="26862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3103361" y="105434"/>
              <a:ext cx="1766915" cy="276999"/>
            </a:xfrm>
            <a:prstGeom prst="rect">
              <a:avLst/>
            </a:prstGeom>
            <a:no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</a:rPr>
                <a:t>TIMELINE</a:t>
              </a:r>
              <a:endParaRPr lang="it-IT">
                <a:solidFill>
                  <a:schemeClr val="bg1"/>
                </a:solidFill>
              </a:endParaRPr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0" y="105434"/>
              <a:ext cx="1766915" cy="276999"/>
            </a:xfrm>
            <a:prstGeom prst="rect">
              <a:avLst/>
            </a:prstGeom>
            <a:no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</a:rPr>
                <a:t>2017</a:t>
              </a:r>
              <a:endParaRPr lang="it-IT">
                <a:solidFill>
                  <a:schemeClr val="bg1"/>
                </a:solidFill>
              </a:endParaRPr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8858385" y="117287"/>
              <a:ext cx="1766915" cy="276999"/>
            </a:xfrm>
            <a:prstGeom prst="rect">
              <a:avLst/>
            </a:prstGeom>
            <a:no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</a:rPr>
                <a:t>2018</a:t>
              </a:r>
              <a:endParaRPr lang="it-IT">
                <a:solidFill>
                  <a:schemeClr val="bg1"/>
                </a:solidFill>
              </a:endParaRPr>
            </a:p>
          </p:txBody>
        </p:sp>
      </p:grpSp>
      <p:cxnSp>
        <p:nvCxnSpPr>
          <p:cNvPr id="131" name="Connettore 1 130"/>
          <p:cNvCxnSpPr>
            <a:stCxn id="118" idx="2"/>
          </p:cNvCxnSpPr>
          <p:nvPr/>
        </p:nvCxnSpPr>
        <p:spPr>
          <a:xfrm flipH="1">
            <a:off x="11015891" y="1098103"/>
            <a:ext cx="4305" cy="49282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2" name="Gruppo 131"/>
          <p:cNvGrpSpPr/>
          <p:nvPr/>
        </p:nvGrpSpPr>
        <p:grpSpPr>
          <a:xfrm>
            <a:off x="10329842" y="2433681"/>
            <a:ext cx="1390289" cy="804468"/>
            <a:chOff x="10329842" y="2433681"/>
            <a:chExt cx="1390289" cy="804468"/>
          </a:xfrm>
        </p:grpSpPr>
        <p:sp>
          <p:nvSpPr>
            <p:cNvPr id="99" name="Oval 98"/>
            <p:cNvSpPr/>
            <p:nvPr/>
          </p:nvSpPr>
          <p:spPr>
            <a:xfrm>
              <a:off x="10329842" y="2433681"/>
              <a:ext cx="1390289" cy="8044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0495995" y="2577801"/>
              <a:ext cx="108012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VIENNA</a:t>
              </a:r>
            </a:p>
            <a:p>
              <a:pPr algn="ctr"/>
              <a:r>
                <a:rPr lang="en-GB" sz="1600"/>
                <a:t>OSCE</a:t>
              </a:r>
            </a:p>
          </p:txBody>
        </p:sp>
      </p:grpSp>
      <p:grpSp>
        <p:nvGrpSpPr>
          <p:cNvPr id="134" name="Gruppo 133"/>
          <p:cNvGrpSpPr/>
          <p:nvPr/>
        </p:nvGrpSpPr>
        <p:grpSpPr>
          <a:xfrm>
            <a:off x="10329842" y="3369896"/>
            <a:ext cx="1390289" cy="804468"/>
            <a:chOff x="10329842" y="3369896"/>
            <a:chExt cx="1390289" cy="804468"/>
          </a:xfrm>
        </p:grpSpPr>
        <p:sp>
          <p:nvSpPr>
            <p:cNvPr id="95" name="Oval 94"/>
            <p:cNvSpPr/>
            <p:nvPr/>
          </p:nvSpPr>
          <p:spPr>
            <a:xfrm>
              <a:off x="10329842" y="3369896"/>
              <a:ext cx="1390289" cy="8044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0516893" y="3514332"/>
              <a:ext cx="108012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SOPHIA</a:t>
              </a:r>
              <a:endParaRPr lang="en-GB"/>
            </a:p>
            <a:p>
              <a:pPr algn="ctr"/>
              <a:r>
                <a:rPr lang="en-GB" sz="1600"/>
                <a:t>CITUB</a:t>
              </a:r>
              <a:endParaRPr lang="en-GB" sz="1200"/>
            </a:p>
          </p:txBody>
        </p:sp>
      </p:grpSp>
      <p:grpSp>
        <p:nvGrpSpPr>
          <p:cNvPr id="136" name="Gruppo 135"/>
          <p:cNvGrpSpPr/>
          <p:nvPr/>
        </p:nvGrpSpPr>
        <p:grpSpPr>
          <a:xfrm>
            <a:off x="10305242" y="4395134"/>
            <a:ext cx="1390289" cy="804468"/>
            <a:chOff x="10305242" y="4395134"/>
            <a:chExt cx="1390289" cy="804468"/>
          </a:xfrm>
        </p:grpSpPr>
        <p:sp>
          <p:nvSpPr>
            <p:cNvPr id="97" name="Oval 96"/>
            <p:cNvSpPr/>
            <p:nvPr/>
          </p:nvSpPr>
          <p:spPr>
            <a:xfrm>
              <a:off x="10305242" y="4395134"/>
              <a:ext cx="1390289" cy="8044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0484925" y="4540348"/>
              <a:ext cx="111208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400"/>
                <a:t>STOCKHOLM</a:t>
              </a:r>
            </a:p>
            <a:p>
              <a:pPr algn="ctr"/>
              <a:r>
                <a:rPr lang="en-GB" sz="1400"/>
                <a:t>CEEP</a:t>
              </a:r>
            </a:p>
          </p:txBody>
        </p:sp>
      </p:grpSp>
      <p:cxnSp>
        <p:nvCxnSpPr>
          <p:cNvPr id="138" name="Connettore 2 137"/>
          <p:cNvCxnSpPr/>
          <p:nvPr/>
        </p:nvCxnSpPr>
        <p:spPr>
          <a:xfrm flipH="1" flipV="1">
            <a:off x="2270736" y="5734490"/>
            <a:ext cx="8745155" cy="2918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2 139"/>
          <p:cNvCxnSpPr/>
          <p:nvPr/>
        </p:nvCxnSpPr>
        <p:spPr>
          <a:xfrm flipH="1" flipV="1">
            <a:off x="2181045" y="5156638"/>
            <a:ext cx="123164" cy="5710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uppo 132"/>
          <p:cNvGrpSpPr/>
          <p:nvPr/>
        </p:nvGrpSpPr>
        <p:grpSpPr>
          <a:xfrm>
            <a:off x="10320747" y="1400396"/>
            <a:ext cx="1390289" cy="804468"/>
            <a:chOff x="10320747" y="1400396"/>
            <a:chExt cx="1390289" cy="804468"/>
          </a:xfrm>
        </p:grpSpPr>
        <p:sp>
          <p:nvSpPr>
            <p:cNvPr id="93" name="Oval 92"/>
            <p:cNvSpPr/>
            <p:nvPr/>
          </p:nvSpPr>
          <p:spPr>
            <a:xfrm>
              <a:off x="10320747" y="1400396"/>
              <a:ext cx="1390289" cy="8044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0495995" y="1509455"/>
              <a:ext cx="108012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600"/>
                <a:t>Vienna EUCHAMB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288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8" grpId="0" animBg="1"/>
      <p:bldP spid="82" grpId="0" animBg="1"/>
      <p:bldP spid="91" grpId="0" animBg="1"/>
      <p:bldP spid="67" grpId="0"/>
      <p:bldP spid="117" grpId="0" animBg="1"/>
      <p:bldP spid="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9756" y="276319"/>
            <a:ext cx="11377264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0288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endParaRPr kumimoji="0" lang="fr-BE" alt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2"/>
              </a:rPr>
              <a:t>10am - Project objectives, activities and partners’ presentation (ETUC)</a:t>
            </a:r>
            <a:endParaRPr kumimoji="0" lang="fr-BE" altLang="ja-JP" sz="2800" b="0" i="0" u="none" strike="noStrike" cap="none" normalizeH="0" baseline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3"/>
              </a:rPr>
              <a:t>11am  	Preparation of the Network Building Conference in Turin (ITC-ILO)</a:t>
            </a:r>
            <a:endParaRPr kumimoji="0" lang="fr-BE" altLang="ja-JP" sz="2800" b="0" i="0" u="none" strike="noStrike" cap="none" normalizeH="0" baseline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4"/>
              </a:rPr>
              <a:t>12am 	Preparation of the Wok Package Expert Group Labour-</a:t>
            </a:r>
            <a:r>
              <a:rPr kumimoji="0" lang="en-GB" altLang="ja-JP" sz="3200" b="0" i="0" u="none" strike="noStrike" cap="none" normalizeH="0" baseline="0" err="1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4"/>
              </a:rPr>
              <a:t>Int</a:t>
            </a: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4"/>
              </a:rPr>
              <a:t> Migration And Skills (FIERI)</a:t>
            </a:r>
            <a:endParaRPr kumimoji="0" lang="fr-BE" altLang="ja-JP" sz="2800" b="0" i="0" u="none" strike="noStrike" cap="none" normalizeH="0" baseline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5"/>
              </a:rPr>
              <a:t>2pm Short introduction to the national pilot actions (AGENTURQ, DGB </a:t>
            </a:r>
            <a:r>
              <a:rPr kumimoji="0" lang="en-GB" altLang="ja-JP" sz="3200" b="0" i="0" u="none" strike="noStrike" cap="none" normalizeH="0" baseline="0" err="1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5"/>
              </a:rPr>
              <a:t>Buildungswerk</a:t>
            </a:r>
            <a:r>
              <a:rPr kumimoji="0" lang="en-GB" altLang="ja-JP" sz="3200" b="0" i="0" u="none" strike="noStrike" cap="none" normalizeH="0" baseline="0">
                <a:ln>
                  <a:noFill/>
                </a:ln>
                <a:effectLst/>
                <a:latin typeface="+mn-lt"/>
                <a:ea typeface="MS Mincho"/>
                <a:cs typeface="Times New Roman" panose="02020603050405020304" pitchFamily="18" charset="0"/>
                <a:hlinkClick r:id="rId5"/>
              </a:rPr>
              <a:t>, FISASCAT/ANOLF, CEPAG, others..,)</a:t>
            </a:r>
            <a:endParaRPr kumimoji="0" lang="en-GB" altLang="ja-JP" sz="3200" b="0" i="0" u="none" strike="noStrike" cap="none" normalizeH="0" baseline="0">
              <a:ln>
                <a:noFill/>
              </a:ln>
              <a:effectLst/>
              <a:latin typeface="+mn-lt"/>
              <a:ea typeface="MS Mincho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r>
              <a:rPr lang="en-GB" altLang="ja-JP" sz="3200">
                <a:latin typeface="+mn-lt"/>
                <a:cs typeface="Times New Roman" panose="02020603050405020304" pitchFamily="18" charset="0"/>
              </a:rPr>
              <a:t>4PM CO-BENEFICIARIES COORDINATION</a:t>
            </a:r>
            <a:endParaRPr kumimoji="0" lang="fr-BE" altLang="ja-JP" sz="2800" b="0" i="0" u="none" strike="noStrike" cap="none" normalizeH="0" baseline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0288" algn="r"/>
              </a:tabLst>
            </a:pPr>
            <a:endParaRPr kumimoji="0" lang="fr-BE" altLang="ja-JP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946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876" y="1905000"/>
            <a:ext cx="9143538" cy="4044280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The objective of the project is to promote programmes for inclusion in the labour market for (the direct benefit of) asylum-seekers and refugees. </a:t>
            </a:r>
          </a:p>
          <a:p>
            <a:r>
              <a:rPr lang="en-US"/>
              <a:t>It follows up the Joint Statement of European social and economic actors on refugees.</a:t>
            </a:r>
          </a:p>
          <a:p>
            <a:r>
              <a:rPr lang="en-GB"/>
              <a:t>Adapting skills assessment and skills matching instruments to asylum-seekers and refugees and  increase capacity of project partners to perform them</a:t>
            </a:r>
            <a:r>
              <a:rPr lang="en-US"/>
              <a:t>. (Starting phase)</a:t>
            </a:r>
          </a:p>
          <a:p>
            <a:r>
              <a:rPr lang="en-GB"/>
              <a:t>Building value for asylum-seekers and refugees. (3) pilot actions will be performed. (Main phase)</a:t>
            </a:r>
          </a:p>
          <a:p>
            <a:r>
              <a:rPr lang="en-GB"/>
              <a:t>Building European added-value for businesses, trade unions and their partners. (Follow-up phase) 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Goals</a:t>
            </a:r>
          </a:p>
        </p:txBody>
      </p:sp>
    </p:spTree>
    <p:extLst>
      <p:ext uri="{BB962C8B-B14F-4D97-AF65-F5344CB8AC3E}">
        <p14:creationId xmlns:p14="http://schemas.microsoft.com/office/powerpoint/2010/main" val="314811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876" y="1905000"/>
            <a:ext cx="9143538" cy="4044280"/>
          </a:xfrm>
        </p:spPr>
        <p:txBody>
          <a:bodyPr>
            <a:normAutofit/>
          </a:bodyPr>
          <a:lstStyle/>
          <a:p>
            <a:r>
              <a:rPr lang="en-GB" sz="2800"/>
              <a:t>Refugees </a:t>
            </a:r>
          </a:p>
          <a:p>
            <a:r>
              <a:rPr lang="en-GB" sz="2800"/>
              <a:t>People entitled with international protection with right to work</a:t>
            </a:r>
          </a:p>
          <a:p>
            <a:r>
              <a:rPr lang="en-GB" sz="2800"/>
              <a:t>Asylum-seekers who acquired a right to work</a:t>
            </a:r>
          </a:p>
          <a:p>
            <a:endParaRPr lang="it-IT" sz="2800"/>
          </a:p>
          <a:p>
            <a:r>
              <a:rPr lang="it-IT" sz="2800"/>
              <a:t>What about preapring for work those who don’t have a right to work yet?</a:t>
            </a:r>
          </a:p>
          <a:p>
            <a:pPr marL="0" indent="0">
              <a:buNone/>
            </a:pPr>
            <a:endParaRPr lang="en-US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 group</a:t>
            </a:r>
          </a:p>
        </p:txBody>
      </p:sp>
    </p:spTree>
    <p:extLst>
      <p:ext uri="{BB962C8B-B14F-4D97-AF65-F5344CB8AC3E}">
        <p14:creationId xmlns:p14="http://schemas.microsoft.com/office/powerpoint/2010/main" val="198572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2876" y="1676400"/>
            <a:ext cx="10116152" cy="44168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/>
              <a:t>Building on the interest and capacities of businesses, chambers of industry and commerce, trade unions and migrant associations, the project promotes multi-layered integration paths, from arrival up to the workplace, passing through education, training and job placement. The action includes 3 national pilot actions. </a:t>
            </a:r>
          </a:p>
          <a:p>
            <a:pPr marL="0" indent="0">
              <a:buNone/>
            </a:pPr>
            <a:r>
              <a:rPr lang="en-GB" sz="1800"/>
              <a:t>MAIN DELIVERABLES</a:t>
            </a:r>
          </a:p>
          <a:p>
            <a:pPr lvl="0"/>
            <a:r>
              <a:rPr lang="en-GB" sz="1800"/>
              <a:t>1 Network Building Package including a permanent steering committee, 1 conference, a dedicated website and enhancement of communication tools of project partners  </a:t>
            </a:r>
          </a:p>
          <a:p>
            <a:pPr lvl="0"/>
            <a:r>
              <a:rPr lang="en-GB" sz="1800"/>
              <a:t>1 Expert group on Migration and Skills whose results will be made available for pilot actions</a:t>
            </a:r>
          </a:p>
          <a:p>
            <a:pPr lvl="0"/>
            <a:r>
              <a:rPr lang="en-GB" sz="1800"/>
              <a:t>3 national multi-stakeholder pilot actions in Germany, Belgium and Italy ... others?</a:t>
            </a:r>
          </a:p>
          <a:p>
            <a:pPr lvl="0"/>
            <a:r>
              <a:rPr lang="en-GB" sz="1800"/>
              <a:t>A dissemination package will include dissemination seminar, report on challenges, policy drivers, working tools to perform skills assessment and skills matching of asylum-seekers and refugees, </a:t>
            </a:r>
          </a:p>
          <a:p>
            <a:pPr lvl="1"/>
            <a:r>
              <a:rPr lang="en-GB" sz="1600"/>
              <a:t>1 report on EU best practices of multi-stakeholder approach to labour market integration of migrants, </a:t>
            </a:r>
          </a:p>
          <a:p>
            <a:pPr lvl="1"/>
            <a:r>
              <a:rPr lang="en-GB" sz="1600"/>
              <a:t>1 working plan to disseminate results and spread best practices. </a:t>
            </a:r>
          </a:p>
          <a:p>
            <a:endParaRPr lang="en-US" sz="18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15296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2876" y="1676400"/>
            <a:ext cx="10116152" cy="44168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i="1"/>
              <a:t>Network building: </a:t>
            </a:r>
            <a:r>
              <a:rPr lang="en-GB" sz="2200"/>
              <a:t>identification of challenges, policy drivers and common working plans. All the actions are multi-stakeholder. </a:t>
            </a:r>
          </a:p>
          <a:p>
            <a:pPr marL="0" indent="0">
              <a:buNone/>
            </a:pPr>
            <a:r>
              <a:rPr lang="en-GB" sz="2200" i="1"/>
              <a:t>Capacity building</a:t>
            </a:r>
            <a:r>
              <a:rPr lang="en-GB" sz="2200"/>
              <a:t>: pinpoints on on-going actions and upgrades capacities already in place. Work packages are based on the concept of improving-by-doing. </a:t>
            </a:r>
          </a:p>
          <a:p>
            <a:pPr marL="0" indent="0">
              <a:buNone/>
            </a:pPr>
            <a:r>
              <a:rPr lang="en-GB" sz="2200" i="1"/>
              <a:t>Result-oriented pilot actions: </a:t>
            </a:r>
            <a:r>
              <a:rPr lang="en-GB" sz="2200"/>
              <a:t>Selection criteria: more favourable environment, existence of structured labour market policies, larger presence of asylum-seekers and consolidated presence of partners’ networks. They adapt existing methodologies (e.g. for disadvantaged unemployed) to the specific conditions of asylum-seekers and refugees. </a:t>
            </a:r>
          </a:p>
          <a:p>
            <a:pPr marL="0" indent="0">
              <a:buNone/>
            </a:pPr>
            <a:r>
              <a:rPr lang="en-GB" sz="2200" i="1"/>
              <a:t>Working tools for skills assessment and skills matching. </a:t>
            </a:r>
            <a:r>
              <a:rPr lang="en-GB" sz="2200"/>
              <a:t>Experts shall provide new instruments to perform assessment of skills in their activities, aiming at facilitating skill matching for asylum-seekers and refugees. Capitalising on the work done by ETF, CEDEFOP and the EQF. </a:t>
            </a:r>
          </a:p>
          <a:p>
            <a:pPr marL="0" indent="0">
              <a:buNone/>
            </a:pPr>
            <a:endParaRPr lang="en-US" sz="22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1453172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3656" y="1676400"/>
            <a:ext cx="10221316" cy="448890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800"/>
              <a:t>Other actors:</a:t>
            </a:r>
          </a:p>
          <a:p>
            <a:pPr>
              <a:spcBef>
                <a:spcPts val="600"/>
              </a:spcBef>
            </a:pPr>
            <a:r>
              <a:rPr lang="en-US" sz="1800"/>
              <a:t>At European level: European Commission, </a:t>
            </a:r>
            <a:r>
              <a:rPr lang="en-US" sz="1800" err="1"/>
              <a:t>Cedefop</a:t>
            </a:r>
            <a:r>
              <a:rPr lang="en-US" sz="1800"/>
              <a:t>, ETF.  At National level: PES, NGOs, national social partners.</a:t>
            </a:r>
          </a:p>
          <a:p>
            <a:pPr>
              <a:spcBef>
                <a:spcPts val="600"/>
              </a:spcBef>
            </a:pPr>
            <a:r>
              <a:rPr lang="en-US" sz="1800"/>
              <a:t>However the project should be meant as an open platform of homogenous interests. Our ambition is to offer the largest number of opportunities to asylum seekers and refugees.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/>
              <a:t>Strengths: 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GB" sz="1800"/>
              <a:t>Project partners have sound capacities to disseminate and mobilise their constituencies in all EU Countries. Businesses and trade unions co-regulate the labour market and already work with the migrant population through their dedicated structures (contact points, targeted programmes, services, etc.).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/>
              <a:t>We can be result-oriented while preserving a multi-stakeholder approach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/>
              <a:t>Weaknesses: 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/>
              <a:t>Poor impact of current instruments for </a:t>
            </a:r>
            <a:r>
              <a:rPr lang="en-US" sz="1800" err="1"/>
              <a:t>labour</a:t>
            </a:r>
            <a:r>
              <a:rPr lang="en-US" sz="1800"/>
              <a:t> inclusion. Theoretical complexity but little numbers. 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/>
              <a:t>Not easy to find refugees to be involved. The reality is more complex than the one depicted in our project. 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/>
              <a:t>Are we really able to find workplaces ready to welcome refugees</a:t>
            </a:r>
            <a:r>
              <a:rPr lang="en-US" sz="1600"/>
              <a:t>?</a:t>
            </a:r>
          </a:p>
          <a:p>
            <a:pPr>
              <a:buFontTx/>
              <a:buChar char="-"/>
            </a:pPr>
            <a:endParaRPr lang="en-US" sz="1600"/>
          </a:p>
          <a:p>
            <a:pPr marL="0" indent="0">
              <a:buNone/>
            </a:pPr>
            <a:endParaRPr lang="en-US" sz="1600"/>
          </a:p>
          <a:p>
            <a:pPr lvl="1"/>
            <a:endParaRPr lang="en-US" sz="16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Analysis</a:t>
            </a:r>
          </a:p>
        </p:txBody>
      </p:sp>
    </p:spTree>
    <p:extLst>
      <p:ext uri="{BB962C8B-B14F-4D97-AF65-F5344CB8AC3E}">
        <p14:creationId xmlns:p14="http://schemas.microsoft.com/office/powerpoint/2010/main" val="32765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2876" y="1905000"/>
            <a:ext cx="9143538" cy="4044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/>
              <a:t>RESTRICTED </a:t>
            </a:r>
          </a:p>
          <a:p>
            <a:pPr marL="0" indent="0">
              <a:buNone/>
            </a:pPr>
            <a:r>
              <a:rPr lang="en-GB"/>
              <a:t>- composed by ETUC, CEEP, EUROCHAMBRES, together with OSCE, UEAPME, ILO-BRUSSELS, UEAPME and </a:t>
            </a:r>
            <a:r>
              <a:rPr lang="en-GB" err="1"/>
              <a:t>BusinessEurope</a:t>
            </a:r>
            <a:r>
              <a:rPr lang="en-GB"/>
              <a:t>.</a:t>
            </a:r>
            <a:endParaRPr lang="en-US"/>
          </a:p>
          <a:p>
            <a:pPr marL="0" indent="0">
              <a:buNone/>
            </a:pPr>
            <a:r>
              <a:rPr lang="en-US"/>
              <a:t>FULL</a:t>
            </a:r>
          </a:p>
          <a:p>
            <a:pPr marL="0" indent="0">
              <a:buNone/>
            </a:pPr>
            <a:r>
              <a:rPr lang="en-US"/>
              <a:t>C</a:t>
            </a:r>
            <a:r>
              <a:rPr lang="en-GB" err="1"/>
              <a:t>omposed</a:t>
            </a:r>
            <a:r>
              <a:rPr lang="en-GB"/>
              <a:t> by all co-applicants and “invited” associated organisations</a:t>
            </a:r>
          </a:p>
          <a:p>
            <a:pPr>
              <a:buFontTx/>
              <a:buChar char="-"/>
            </a:pPr>
            <a:r>
              <a:rPr lang="en-US"/>
              <a:t>Co-applicants: </a:t>
            </a:r>
            <a:r>
              <a:rPr lang="en-GB"/>
              <a:t>ETUC, CEEP, EUROCHAMBRES, ITC-ILO, DIESIS, FIERI, DGB </a:t>
            </a:r>
            <a:r>
              <a:rPr lang="en-GB" err="1"/>
              <a:t>Buildungswerk</a:t>
            </a:r>
            <a:r>
              <a:rPr lang="en-GB"/>
              <a:t>, </a:t>
            </a:r>
            <a:r>
              <a:rPr lang="en-GB" err="1"/>
              <a:t>AgenturQ</a:t>
            </a:r>
            <a:r>
              <a:rPr lang="en-GB"/>
              <a:t>, FISASCAT/ANOLF, CEPAG, CITUB.</a:t>
            </a:r>
          </a:p>
          <a:p>
            <a:pPr>
              <a:buFontTx/>
              <a:buChar char="-"/>
            </a:pPr>
            <a:r>
              <a:rPr lang="en-GB"/>
              <a:t>Associated Organisations: OSCE, </a:t>
            </a:r>
            <a:r>
              <a:rPr lang="en-GB" err="1"/>
              <a:t>BusinessEurope</a:t>
            </a:r>
            <a:r>
              <a:rPr lang="en-GB"/>
              <a:t>, UEAPME, ILO, + 35 supporting organisations.</a:t>
            </a:r>
          </a:p>
          <a:p>
            <a:pPr lvl="1">
              <a:buFontTx/>
              <a:buChar char="-"/>
            </a:pPr>
            <a:endParaRPr lang="en-GB"/>
          </a:p>
          <a:p>
            <a:pPr lvl="1">
              <a:buFontTx/>
              <a:buChar char="-"/>
            </a:pP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1255868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7788" y="1905000"/>
            <a:ext cx="10188626" cy="3697465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A network building conference will be organised in Turin at the ITC-ILO centre</a:t>
            </a:r>
          </a:p>
          <a:p>
            <a:r>
              <a:rPr lang="en-GB"/>
              <a:t>2,5 days</a:t>
            </a:r>
          </a:p>
          <a:p>
            <a:r>
              <a:rPr lang="en-GB"/>
              <a:t>5 working languages</a:t>
            </a:r>
          </a:p>
          <a:p>
            <a:r>
              <a:rPr lang="en-GB"/>
              <a:t>80 people</a:t>
            </a:r>
          </a:p>
          <a:p>
            <a:r>
              <a:rPr lang="en-GB"/>
              <a:t>ITC-ILO will prepare materials to introduce plenary sessions and working groups and working sheets to help a result-oriented debate. Methodology and results will be included in the final report of the conference. </a:t>
            </a:r>
          </a:p>
          <a:p>
            <a:r>
              <a:rPr lang="en-GB"/>
              <a:t>Output: Labour-INT Network Building Report.</a:t>
            </a:r>
          </a:p>
          <a:p>
            <a:r>
              <a:rPr lang="en-GB"/>
              <a:t>Resources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 1 (Operated by ITC-ILO)</a:t>
            </a:r>
          </a:p>
        </p:txBody>
      </p:sp>
    </p:spTree>
    <p:extLst>
      <p:ext uri="{BB962C8B-B14F-4D97-AF65-F5344CB8AC3E}">
        <p14:creationId xmlns:p14="http://schemas.microsoft.com/office/powerpoint/2010/main" val="3224243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ject planning overview presentatio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1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 planning overview presentation" id="{11734F26-DC3E-4DB1-A7CA-E8974573DED9}" vid="{CE64C202-BC92-45CD-95CB-8071B13D3EF8}"/>
    </a:ext>
  </a:extLst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C864001-A60D-40C9-A6CD-1EE64ABC9F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16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Project planning overview presentation</vt:lpstr>
      <vt:lpstr>LABOUR INT Labour Market Integration of Migrants.  A Multi Stakeholder Approach</vt:lpstr>
      <vt:lpstr>PowerPoint Presentation</vt:lpstr>
      <vt:lpstr>Project Goals</vt:lpstr>
      <vt:lpstr>Target group</vt:lpstr>
      <vt:lpstr>Description</vt:lpstr>
      <vt:lpstr>Methodology</vt:lpstr>
      <vt:lpstr>Competitive Analysis</vt:lpstr>
      <vt:lpstr>Steering Committee</vt:lpstr>
      <vt:lpstr>WORK PACKAGE 1 (Operated by ITC-ILO)</vt:lpstr>
      <vt:lpstr>WORK PACKAGE 2 (Operated by FIERI)</vt:lpstr>
      <vt:lpstr>Start up - Network Building – Capacity building (Dec 2016 – Sept 2017)</vt:lpstr>
      <vt:lpstr>Pilot actions – capacity building from (Oct 2017 - May 2018)</vt:lpstr>
      <vt:lpstr>Dissemination (Dec 2016 – Sept 2017)</vt:lpstr>
      <vt:lpstr>Work Package 1 Resources  (76,600Euro)</vt:lpstr>
      <vt:lpstr>Work Package 2 Resources  (67,000Euro)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LABOUR INT Labour Market Integration of Migrants.  A Multi Stakeholder Approach</dc:title>
  <cp:revision>1</cp:revision>
  <dcterms:modified xsi:type="dcterms:W3CDTF">2017-10-09T09:50:10Z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TC034605449991</vt:lpwstr>
  </property>
</Properties>
</file>